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 id="2147483662" r:id="rId5"/>
  </p:sldMasterIdLst>
  <p:notesMasterIdLst>
    <p:notesMasterId r:id="rId31"/>
  </p:notesMasterIdLst>
  <p:sldIdLst>
    <p:sldId id="256" r:id="rId6"/>
    <p:sldId id="258" r:id="rId7"/>
    <p:sldId id="270" r:id="rId8"/>
    <p:sldId id="271" r:id="rId9"/>
    <p:sldId id="833" r:id="rId10"/>
    <p:sldId id="835" r:id="rId11"/>
    <p:sldId id="834" r:id="rId12"/>
    <p:sldId id="272" r:id="rId13"/>
    <p:sldId id="273" r:id="rId14"/>
    <p:sldId id="836" r:id="rId15"/>
    <p:sldId id="837" r:id="rId16"/>
    <p:sldId id="838" r:id="rId17"/>
    <p:sldId id="839" r:id="rId18"/>
    <p:sldId id="840" r:id="rId19"/>
    <p:sldId id="841" r:id="rId20"/>
    <p:sldId id="842" r:id="rId21"/>
    <p:sldId id="843" r:id="rId22"/>
    <p:sldId id="849" r:id="rId23"/>
    <p:sldId id="845" r:id="rId24"/>
    <p:sldId id="844" r:id="rId25"/>
    <p:sldId id="847" r:id="rId26"/>
    <p:sldId id="848" r:id="rId27"/>
    <p:sldId id="846" r:id="rId28"/>
    <p:sldId id="265" r:id="rId29"/>
    <p:sldId id="268" r:id="rId30"/>
  </p:sldIdLst>
  <p:sldSz cx="9144000" cy="5143500" type="screen16x9"/>
  <p:notesSz cx="6858000" cy="9144000"/>
  <p:embeddedFontLst>
    <p:embeddedFont>
      <p:font typeface="Cambria" panose="02040503050406030204" pitchFamily="18" charset="0"/>
      <p:regular r:id="rId32"/>
      <p:bold r:id="rId33"/>
      <p:italic r:id="rId34"/>
      <p:boldItalic r:id="rId35"/>
    </p:embeddedFont>
    <p:embeddedFont>
      <p:font typeface="Montserrat" panose="00000500000000000000" pitchFamily="2" charset="0"/>
      <p:regular r:id="rId36"/>
      <p:bold r:id="rId37"/>
      <p:italic r:id="rId38"/>
      <p:boldItalic r:id="rId39"/>
    </p:embeddedFont>
    <p:embeddedFont>
      <p:font typeface="Montserrat Medium" panose="000006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32E36-8D83-4D8D-8C89-39F49F69CFFF}" v="35" dt="2025-05-05T17:56:33.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85" autoAdjust="0"/>
  </p:normalViewPr>
  <p:slideViewPr>
    <p:cSldViewPr snapToGrid="0">
      <p:cViewPr varScale="1">
        <p:scale>
          <a:sx n="83" d="100"/>
          <a:sy n="83" d="100"/>
        </p:scale>
        <p:origin x="821"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Selby" userId="33cc575c-db54-42c2-92b8-baad2f92943d" providerId="ADAL" clId="{4FF32E36-8D83-4D8D-8C89-39F49F69CFFF}"/>
    <pc:docChg chg="undo custSel modSld">
      <pc:chgData name="Jessica Selby" userId="33cc575c-db54-42c2-92b8-baad2f92943d" providerId="ADAL" clId="{4FF32E36-8D83-4D8D-8C89-39F49F69CFFF}" dt="2025-05-05T17:56:33.049" v="63"/>
      <pc:docMkLst>
        <pc:docMk/>
      </pc:docMkLst>
      <pc:sldChg chg="modAnim">
        <pc:chgData name="Jessica Selby" userId="33cc575c-db54-42c2-92b8-baad2f92943d" providerId="ADAL" clId="{4FF32E36-8D83-4D8D-8C89-39F49F69CFFF}" dt="2025-05-05T17:53:44.017" v="60"/>
        <pc:sldMkLst>
          <pc:docMk/>
          <pc:sldMk cId="0" sldId="265"/>
        </pc:sldMkLst>
      </pc:sldChg>
      <pc:sldChg chg="modSp mod">
        <pc:chgData name="Jessica Selby" userId="33cc575c-db54-42c2-92b8-baad2f92943d" providerId="ADAL" clId="{4FF32E36-8D83-4D8D-8C89-39F49F69CFFF}" dt="2025-05-05T17:36:30.794" v="21" actId="1076"/>
        <pc:sldMkLst>
          <pc:docMk/>
          <pc:sldMk cId="4152534117" sldId="273"/>
        </pc:sldMkLst>
        <pc:picChg chg="mod">
          <ac:chgData name="Jessica Selby" userId="33cc575c-db54-42c2-92b8-baad2f92943d" providerId="ADAL" clId="{4FF32E36-8D83-4D8D-8C89-39F49F69CFFF}" dt="2025-05-05T17:36:30.794" v="21" actId="1076"/>
          <ac:picMkLst>
            <pc:docMk/>
            <pc:sldMk cId="4152534117" sldId="273"/>
            <ac:picMk id="6" creationId="{6B870694-F4AE-935A-6E58-9C28A07EEC0A}"/>
          </ac:picMkLst>
        </pc:picChg>
      </pc:sldChg>
      <pc:sldChg chg="addSp delSp modSp mod modAnim">
        <pc:chgData name="Jessica Selby" userId="33cc575c-db54-42c2-92b8-baad2f92943d" providerId="ADAL" clId="{4FF32E36-8D83-4D8D-8C89-39F49F69CFFF}" dt="2025-05-05T17:35:51.245" v="20" actId="14100"/>
        <pc:sldMkLst>
          <pc:docMk/>
          <pc:sldMk cId="2500661250" sldId="833"/>
        </pc:sldMkLst>
        <pc:spChg chg="del">
          <ac:chgData name="Jessica Selby" userId="33cc575c-db54-42c2-92b8-baad2f92943d" providerId="ADAL" clId="{4FF32E36-8D83-4D8D-8C89-39F49F69CFFF}" dt="2025-05-05T17:34:35.302" v="3" actId="478"/>
          <ac:spMkLst>
            <pc:docMk/>
            <pc:sldMk cId="2500661250" sldId="833"/>
            <ac:spMk id="3" creationId="{F9EF7A14-2E82-6F90-2EE4-1756BF551284}"/>
          </ac:spMkLst>
        </pc:spChg>
        <pc:spChg chg="add mod">
          <ac:chgData name="Jessica Selby" userId="33cc575c-db54-42c2-92b8-baad2f92943d" providerId="ADAL" clId="{4FF32E36-8D83-4D8D-8C89-39F49F69CFFF}" dt="2025-05-05T17:35:51.245" v="20" actId="14100"/>
          <ac:spMkLst>
            <pc:docMk/>
            <pc:sldMk cId="2500661250" sldId="833"/>
            <ac:spMk id="4" creationId="{603BC750-B5A0-22DA-2133-0413428800A1}"/>
          </ac:spMkLst>
        </pc:spChg>
        <pc:graphicFrameChg chg="mod modGraphic">
          <ac:chgData name="Jessica Selby" userId="33cc575c-db54-42c2-92b8-baad2f92943d" providerId="ADAL" clId="{4FF32E36-8D83-4D8D-8C89-39F49F69CFFF}" dt="2025-05-05T17:34:42.184" v="6" actId="1076"/>
          <ac:graphicFrameMkLst>
            <pc:docMk/>
            <pc:sldMk cId="2500661250" sldId="833"/>
            <ac:graphicFrameMk id="5" creationId="{0F2B0F60-8F26-C1ED-80CB-91D0881414D4}"/>
          </ac:graphicFrameMkLst>
        </pc:graphicFrameChg>
      </pc:sldChg>
      <pc:sldChg chg="modAnim">
        <pc:chgData name="Jessica Selby" userId="33cc575c-db54-42c2-92b8-baad2f92943d" providerId="ADAL" clId="{4FF32E36-8D83-4D8D-8C89-39F49F69CFFF}" dt="2025-05-05T17:38:03.157" v="26"/>
        <pc:sldMkLst>
          <pc:docMk/>
          <pc:sldMk cId="3837322353" sldId="838"/>
        </pc:sldMkLst>
      </pc:sldChg>
      <pc:sldChg chg="modAnim">
        <pc:chgData name="Jessica Selby" userId="33cc575c-db54-42c2-92b8-baad2f92943d" providerId="ADAL" clId="{4FF32E36-8D83-4D8D-8C89-39F49F69CFFF}" dt="2025-05-05T17:38:25.659" v="27"/>
        <pc:sldMkLst>
          <pc:docMk/>
          <pc:sldMk cId="2075045848" sldId="839"/>
        </pc:sldMkLst>
      </pc:sldChg>
      <pc:sldChg chg="modSp mod modAnim">
        <pc:chgData name="Jessica Selby" userId="33cc575c-db54-42c2-92b8-baad2f92943d" providerId="ADAL" clId="{4FF32E36-8D83-4D8D-8C89-39F49F69CFFF}" dt="2025-05-05T17:42:03.264" v="45" actId="255"/>
        <pc:sldMkLst>
          <pc:docMk/>
          <pc:sldMk cId="1815178208" sldId="840"/>
        </pc:sldMkLst>
        <pc:spChg chg="mod">
          <ac:chgData name="Jessica Selby" userId="33cc575c-db54-42c2-92b8-baad2f92943d" providerId="ADAL" clId="{4FF32E36-8D83-4D8D-8C89-39F49F69CFFF}" dt="2025-05-05T17:42:03.264" v="45" actId="255"/>
          <ac:spMkLst>
            <pc:docMk/>
            <pc:sldMk cId="1815178208" sldId="840"/>
            <ac:spMk id="3" creationId="{A896AD41-D445-7472-3891-182C69DD8154}"/>
          </ac:spMkLst>
        </pc:spChg>
        <pc:picChg chg="mod">
          <ac:chgData name="Jessica Selby" userId="33cc575c-db54-42c2-92b8-baad2f92943d" providerId="ADAL" clId="{4FF32E36-8D83-4D8D-8C89-39F49F69CFFF}" dt="2025-05-05T17:39:10.381" v="31" actId="1076"/>
          <ac:picMkLst>
            <pc:docMk/>
            <pc:sldMk cId="1815178208" sldId="840"/>
            <ac:picMk id="5" creationId="{94D6C755-7A63-594A-2EBC-E1D026D04AAE}"/>
          </ac:picMkLst>
        </pc:picChg>
      </pc:sldChg>
      <pc:sldChg chg="modAnim">
        <pc:chgData name="Jessica Selby" userId="33cc575c-db54-42c2-92b8-baad2f92943d" providerId="ADAL" clId="{4FF32E36-8D83-4D8D-8C89-39F49F69CFFF}" dt="2025-05-05T17:43:00.638" v="48"/>
        <pc:sldMkLst>
          <pc:docMk/>
          <pc:sldMk cId="2825007967" sldId="842"/>
        </pc:sldMkLst>
      </pc:sldChg>
      <pc:sldChg chg="delSp modSp mod modAnim">
        <pc:chgData name="Jessica Selby" userId="33cc575c-db54-42c2-92b8-baad2f92943d" providerId="ADAL" clId="{4FF32E36-8D83-4D8D-8C89-39F49F69CFFF}" dt="2025-05-05T17:43:23.921" v="51"/>
        <pc:sldMkLst>
          <pc:docMk/>
          <pc:sldMk cId="4083330241" sldId="843"/>
        </pc:sldMkLst>
        <pc:picChg chg="mod">
          <ac:chgData name="Jessica Selby" userId="33cc575c-db54-42c2-92b8-baad2f92943d" providerId="ADAL" clId="{4FF32E36-8D83-4D8D-8C89-39F49F69CFFF}" dt="2025-05-05T17:43:17.690" v="50" actId="1076"/>
          <ac:picMkLst>
            <pc:docMk/>
            <pc:sldMk cId="4083330241" sldId="843"/>
            <ac:picMk id="5" creationId="{935CFD20-08D0-342E-93AC-D0B960CCAA08}"/>
          </ac:picMkLst>
        </pc:picChg>
        <pc:picChg chg="del">
          <ac:chgData name="Jessica Selby" userId="33cc575c-db54-42c2-92b8-baad2f92943d" providerId="ADAL" clId="{4FF32E36-8D83-4D8D-8C89-39F49F69CFFF}" dt="2025-05-05T17:43:10.777" v="49" actId="478"/>
          <ac:picMkLst>
            <pc:docMk/>
            <pc:sldMk cId="4083330241" sldId="843"/>
            <ac:picMk id="6" creationId="{E79983AA-B838-6ACB-D984-363D6B899178}"/>
          </ac:picMkLst>
        </pc:picChg>
      </pc:sldChg>
      <pc:sldChg chg="modAnim">
        <pc:chgData name="Jessica Selby" userId="33cc575c-db54-42c2-92b8-baad2f92943d" providerId="ADAL" clId="{4FF32E36-8D83-4D8D-8C89-39F49F69CFFF}" dt="2025-05-05T17:52:50.732" v="56"/>
        <pc:sldMkLst>
          <pc:docMk/>
          <pc:sldMk cId="3256513342" sldId="844"/>
        </pc:sldMkLst>
      </pc:sldChg>
      <pc:sldChg chg="modAnim">
        <pc:chgData name="Jessica Selby" userId="33cc575c-db54-42c2-92b8-baad2f92943d" providerId="ADAL" clId="{4FF32E36-8D83-4D8D-8C89-39F49F69CFFF}" dt="2025-05-05T17:56:33.049" v="63"/>
        <pc:sldMkLst>
          <pc:docMk/>
          <pc:sldMk cId="3495981143" sldId="848"/>
        </pc:sldMkLst>
      </pc:sldChg>
      <pc:sldChg chg="modAnim">
        <pc:chgData name="Jessica Selby" userId="33cc575c-db54-42c2-92b8-baad2f92943d" providerId="ADAL" clId="{4FF32E36-8D83-4D8D-8C89-39F49F69CFFF}" dt="2025-05-05T17:53:12.623" v="59"/>
        <pc:sldMkLst>
          <pc:docMk/>
          <pc:sldMk cId="2394206981" sldId="849"/>
        </pc:sldMkLst>
      </pc:sldChg>
    </pc:docChg>
  </pc:docChgLst>
  <pc:docChgLst>
    <pc:chgData name="Tonya Nelson" userId="56729d0b-14b9-40fc-9b8c-450af006d100" providerId="ADAL" clId="{19A13499-60A5-4206-A2C1-FB37A1D1E9D1}"/>
    <pc:docChg chg="undo custSel addSld delSld modSld sldOrd">
      <pc:chgData name="Tonya Nelson" userId="56729d0b-14b9-40fc-9b8c-450af006d100" providerId="ADAL" clId="{19A13499-60A5-4206-A2C1-FB37A1D1E9D1}" dt="2025-05-01T15:59:43.862" v="1810" actId="20577"/>
      <pc:docMkLst>
        <pc:docMk/>
      </pc:docMkLst>
      <pc:sldChg chg="modSp mod modNotesTx">
        <pc:chgData name="Tonya Nelson" userId="56729d0b-14b9-40fc-9b8c-450af006d100" providerId="ADAL" clId="{19A13499-60A5-4206-A2C1-FB37A1D1E9D1}" dt="2025-05-01T14:17:53.945" v="1620" actId="1076"/>
        <pc:sldMkLst>
          <pc:docMk/>
          <pc:sldMk cId="0" sldId="256"/>
        </pc:sldMkLst>
        <pc:spChg chg="mod">
          <ac:chgData name="Tonya Nelson" userId="56729d0b-14b9-40fc-9b8c-450af006d100" providerId="ADAL" clId="{19A13499-60A5-4206-A2C1-FB37A1D1E9D1}" dt="2025-05-01T14:17:46.695" v="1619" actId="2711"/>
          <ac:spMkLst>
            <pc:docMk/>
            <pc:sldMk cId="0" sldId="256"/>
            <ac:spMk id="97" creationId="{00000000-0000-0000-0000-000000000000}"/>
          </ac:spMkLst>
        </pc:spChg>
        <pc:spChg chg="mod">
          <ac:chgData name="Tonya Nelson" userId="56729d0b-14b9-40fc-9b8c-450af006d100" providerId="ADAL" clId="{19A13499-60A5-4206-A2C1-FB37A1D1E9D1}" dt="2025-05-01T14:17:53.945" v="1620" actId="1076"/>
          <ac:spMkLst>
            <pc:docMk/>
            <pc:sldMk cId="0" sldId="256"/>
            <ac:spMk id="99" creationId="{00000000-0000-0000-0000-000000000000}"/>
          </ac:spMkLst>
        </pc:spChg>
      </pc:sldChg>
      <pc:sldChg chg="modSp mod modNotesTx">
        <pc:chgData name="Tonya Nelson" userId="56729d0b-14b9-40fc-9b8c-450af006d100" providerId="ADAL" clId="{19A13499-60A5-4206-A2C1-FB37A1D1E9D1}" dt="2025-05-01T14:18:25.283" v="1621" actId="2711"/>
        <pc:sldMkLst>
          <pc:docMk/>
          <pc:sldMk cId="0" sldId="258"/>
        </pc:sldMkLst>
        <pc:spChg chg="mod">
          <ac:chgData name="Tonya Nelson" userId="56729d0b-14b9-40fc-9b8c-450af006d100" providerId="ADAL" clId="{19A13499-60A5-4206-A2C1-FB37A1D1E9D1}" dt="2025-05-01T14:18:25.283" v="1621" actId="2711"/>
          <ac:spMkLst>
            <pc:docMk/>
            <pc:sldMk cId="0" sldId="258"/>
            <ac:spMk id="111" creationId="{00000000-0000-0000-0000-000000000000}"/>
          </ac:spMkLst>
        </pc:spChg>
      </pc:sldChg>
      <pc:sldChg chg="del">
        <pc:chgData name="Tonya Nelson" userId="56729d0b-14b9-40fc-9b8c-450af006d100" providerId="ADAL" clId="{19A13499-60A5-4206-A2C1-FB37A1D1E9D1}" dt="2025-05-01T13:03:15.378" v="0" actId="47"/>
        <pc:sldMkLst>
          <pc:docMk/>
          <pc:sldMk cId="0" sldId="259"/>
        </pc:sldMkLst>
      </pc:sldChg>
      <pc:sldChg chg="del">
        <pc:chgData name="Tonya Nelson" userId="56729d0b-14b9-40fc-9b8c-450af006d100" providerId="ADAL" clId="{19A13499-60A5-4206-A2C1-FB37A1D1E9D1}" dt="2025-05-01T13:03:17.098" v="1" actId="47"/>
        <pc:sldMkLst>
          <pc:docMk/>
          <pc:sldMk cId="0" sldId="260"/>
        </pc:sldMkLst>
      </pc:sldChg>
      <pc:sldChg chg="del">
        <pc:chgData name="Tonya Nelson" userId="56729d0b-14b9-40fc-9b8c-450af006d100" providerId="ADAL" clId="{19A13499-60A5-4206-A2C1-FB37A1D1E9D1}" dt="2025-05-01T13:03:18.501" v="2" actId="47"/>
        <pc:sldMkLst>
          <pc:docMk/>
          <pc:sldMk cId="0" sldId="261"/>
        </pc:sldMkLst>
      </pc:sldChg>
      <pc:sldChg chg="del">
        <pc:chgData name="Tonya Nelson" userId="56729d0b-14b9-40fc-9b8c-450af006d100" providerId="ADAL" clId="{19A13499-60A5-4206-A2C1-FB37A1D1E9D1}" dt="2025-05-01T13:53:40.113" v="1281" actId="47"/>
        <pc:sldMkLst>
          <pc:docMk/>
          <pc:sldMk cId="0" sldId="262"/>
        </pc:sldMkLst>
      </pc:sldChg>
      <pc:sldChg chg="del">
        <pc:chgData name="Tonya Nelson" userId="56729d0b-14b9-40fc-9b8c-450af006d100" providerId="ADAL" clId="{19A13499-60A5-4206-A2C1-FB37A1D1E9D1}" dt="2025-05-01T13:53:42.506" v="1282" actId="47"/>
        <pc:sldMkLst>
          <pc:docMk/>
          <pc:sldMk cId="0" sldId="263"/>
        </pc:sldMkLst>
      </pc:sldChg>
      <pc:sldChg chg="del">
        <pc:chgData name="Tonya Nelson" userId="56729d0b-14b9-40fc-9b8c-450af006d100" providerId="ADAL" clId="{19A13499-60A5-4206-A2C1-FB37A1D1E9D1}" dt="2025-05-01T13:53:45.336" v="1283" actId="47"/>
        <pc:sldMkLst>
          <pc:docMk/>
          <pc:sldMk cId="0" sldId="264"/>
        </pc:sldMkLst>
      </pc:sldChg>
      <pc:sldChg chg="addSp delSp modSp mod ord modNotesTx">
        <pc:chgData name="Tonya Nelson" userId="56729d0b-14b9-40fc-9b8c-450af006d100" providerId="ADAL" clId="{19A13499-60A5-4206-A2C1-FB37A1D1E9D1}" dt="2025-05-01T14:17:08.903" v="1618" actId="5793"/>
        <pc:sldMkLst>
          <pc:docMk/>
          <pc:sldMk cId="0" sldId="265"/>
        </pc:sldMkLst>
        <pc:spChg chg="mod">
          <ac:chgData name="Tonya Nelson" userId="56729d0b-14b9-40fc-9b8c-450af006d100" providerId="ADAL" clId="{19A13499-60A5-4206-A2C1-FB37A1D1E9D1}" dt="2025-05-01T13:52:51.668" v="1277" actId="6549"/>
          <ac:spMkLst>
            <pc:docMk/>
            <pc:sldMk cId="0" sldId="265"/>
            <ac:spMk id="165" creationId="{00000000-0000-0000-0000-000000000000}"/>
          </ac:spMkLst>
        </pc:spChg>
        <pc:picChg chg="add">
          <ac:chgData name="Tonya Nelson" userId="56729d0b-14b9-40fc-9b8c-450af006d100" providerId="ADAL" clId="{19A13499-60A5-4206-A2C1-FB37A1D1E9D1}" dt="2025-05-01T13:52:54.527" v="1278"/>
          <ac:picMkLst>
            <pc:docMk/>
            <pc:sldMk cId="0" sldId="265"/>
            <ac:picMk id="2" creationId="{5C62AC1D-FC3A-DF51-DDB0-85AB43D28995}"/>
          </ac:picMkLst>
        </pc:picChg>
      </pc:sldChg>
      <pc:sldChg chg="del">
        <pc:chgData name="Tonya Nelson" userId="56729d0b-14b9-40fc-9b8c-450af006d100" providerId="ADAL" clId="{19A13499-60A5-4206-A2C1-FB37A1D1E9D1}" dt="2025-05-01T13:53:46.829" v="1284" actId="47"/>
        <pc:sldMkLst>
          <pc:docMk/>
          <pc:sldMk cId="0" sldId="266"/>
        </pc:sldMkLst>
      </pc:sldChg>
      <pc:sldChg chg="del">
        <pc:chgData name="Tonya Nelson" userId="56729d0b-14b9-40fc-9b8c-450af006d100" providerId="ADAL" clId="{19A13499-60A5-4206-A2C1-FB37A1D1E9D1}" dt="2025-05-01T13:53:49.186" v="1285" actId="47"/>
        <pc:sldMkLst>
          <pc:docMk/>
          <pc:sldMk cId="0" sldId="267"/>
        </pc:sldMkLst>
      </pc:sldChg>
      <pc:sldChg chg="modSp mod">
        <pc:chgData name="Tonya Nelson" userId="56729d0b-14b9-40fc-9b8c-450af006d100" providerId="ADAL" clId="{19A13499-60A5-4206-A2C1-FB37A1D1E9D1}" dt="2025-05-01T13:54:26.960" v="1353" actId="20577"/>
        <pc:sldMkLst>
          <pc:docMk/>
          <pc:sldMk cId="0" sldId="268"/>
        </pc:sldMkLst>
        <pc:spChg chg="mod">
          <ac:chgData name="Tonya Nelson" userId="56729d0b-14b9-40fc-9b8c-450af006d100" providerId="ADAL" clId="{19A13499-60A5-4206-A2C1-FB37A1D1E9D1}" dt="2025-05-01T13:54:15.920" v="1337" actId="20577"/>
          <ac:spMkLst>
            <pc:docMk/>
            <pc:sldMk cId="0" sldId="268"/>
            <ac:spMk id="185" creationId="{00000000-0000-0000-0000-000000000000}"/>
          </ac:spMkLst>
        </pc:spChg>
        <pc:spChg chg="mod">
          <ac:chgData name="Tonya Nelson" userId="56729d0b-14b9-40fc-9b8c-450af006d100" providerId="ADAL" clId="{19A13499-60A5-4206-A2C1-FB37A1D1E9D1}" dt="2025-05-01T13:54:26.960" v="1353" actId="20577"/>
          <ac:spMkLst>
            <pc:docMk/>
            <pc:sldMk cId="0" sldId="268"/>
            <ac:spMk id="186" creationId="{00000000-0000-0000-0000-000000000000}"/>
          </ac:spMkLst>
        </pc:spChg>
      </pc:sldChg>
      <pc:sldChg chg="del">
        <pc:chgData name="Tonya Nelson" userId="56729d0b-14b9-40fc-9b8c-450af006d100" providerId="ADAL" clId="{19A13499-60A5-4206-A2C1-FB37A1D1E9D1}" dt="2025-05-01T13:54:42.353" v="1354" actId="47"/>
        <pc:sldMkLst>
          <pc:docMk/>
          <pc:sldMk cId="0" sldId="269"/>
        </pc:sldMkLst>
      </pc:sldChg>
      <pc:sldChg chg="modNotesTx">
        <pc:chgData name="Tonya Nelson" userId="56729d0b-14b9-40fc-9b8c-450af006d100" providerId="ADAL" clId="{19A13499-60A5-4206-A2C1-FB37A1D1E9D1}" dt="2025-05-01T13:55:53.009" v="1378" actId="20577"/>
        <pc:sldMkLst>
          <pc:docMk/>
          <pc:sldMk cId="122014781" sldId="270"/>
        </pc:sldMkLst>
      </pc:sldChg>
      <pc:sldChg chg="delSp mod modNotesTx">
        <pc:chgData name="Tonya Nelson" userId="56729d0b-14b9-40fc-9b8c-450af006d100" providerId="ADAL" clId="{19A13499-60A5-4206-A2C1-FB37A1D1E9D1}" dt="2025-05-01T15:59:05.585" v="1805" actId="21"/>
        <pc:sldMkLst>
          <pc:docMk/>
          <pc:sldMk cId="3719491287" sldId="272"/>
        </pc:sldMkLst>
      </pc:sldChg>
      <pc:sldChg chg="modSp mod modNotesTx">
        <pc:chgData name="Tonya Nelson" userId="56729d0b-14b9-40fc-9b8c-450af006d100" providerId="ADAL" clId="{19A13499-60A5-4206-A2C1-FB37A1D1E9D1}" dt="2025-05-01T14:36:10.258" v="1687" actId="2711"/>
        <pc:sldMkLst>
          <pc:docMk/>
          <pc:sldMk cId="4152534117" sldId="273"/>
        </pc:sldMkLst>
        <pc:spChg chg="mod">
          <ac:chgData name="Tonya Nelson" userId="56729d0b-14b9-40fc-9b8c-450af006d100" providerId="ADAL" clId="{19A13499-60A5-4206-A2C1-FB37A1D1E9D1}" dt="2025-05-01T14:36:10.258" v="1687" actId="2711"/>
          <ac:spMkLst>
            <pc:docMk/>
            <pc:sldMk cId="4152534117" sldId="273"/>
            <ac:spMk id="2" creationId="{A9D3EC48-BF45-8BC1-5C37-0E80A1208779}"/>
          </ac:spMkLst>
        </pc:spChg>
      </pc:sldChg>
      <pc:sldChg chg="addSp delSp modSp add del mod modClrScheme modAnim chgLayout">
        <pc:chgData name="Tonya Nelson" userId="56729d0b-14b9-40fc-9b8c-450af006d100" providerId="ADAL" clId="{19A13499-60A5-4206-A2C1-FB37A1D1E9D1}" dt="2025-05-01T13:11:46" v="319" actId="47"/>
        <pc:sldMkLst>
          <pc:docMk/>
          <pc:sldMk cId="2638646454" sldId="828"/>
        </pc:sldMkLst>
      </pc:sldChg>
      <pc:sldChg chg="modSp mod modAnim modNotesTx">
        <pc:chgData name="Tonya Nelson" userId="56729d0b-14b9-40fc-9b8c-450af006d100" providerId="ADAL" clId="{19A13499-60A5-4206-A2C1-FB37A1D1E9D1}" dt="2025-05-01T15:45:40.753" v="1747"/>
        <pc:sldMkLst>
          <pc:docMk/>
          <pc:sldMk cId="2500661250" sldId="833"/>
        </pc:sldMkLst>
        <pc:spChg chg="mod">
          <ac:chgData name="Tonya Nelson" userId="56729d0b-14b9-40fc-9b8c-450af006d100" providerId="ADAL" clId="{19A13499-60A5-4206-A2C1-FB37A1D1E9D1}" dt="2025-05-01T14:20:30.700" v="1632" actId="21"/>
          <ac:spMkLst>
            <pc:docMk/>
            <pc:sldMk cId="2500661250" sldId="833"/>
            <ac:spMk id="9" creationId="{FA29BB62-767A-5ED1-FE64-F90E3F1BA9CE}"/>
          </ac:spMkLst>
        </pc:spChg>
        <pc:spChg chg="mod">
          <ac:chgData name="Tonya Nelson" userId="56729d0b-14b9-40fc-9b8c-450af006d100" providerId="ADAL" clId="{19A13499-60A5-4206-A2C1-FB37A1D1E9D1}" dt="2025-05-01T14:21:09.023" v="1640" actId="1076"/>
          <ac:spMkLst>
            <pc:docMk/>
            <pc:sldMk cId="2500661250" sldId="833"/>
            <ac:spMk id="10" creationId="{F9D25894-7453-D726-993E-4AB3F5724A93}"/>
          </ac:spMkLst>
        </pc:spChg>
        <pc:graphicFrameChg chg="mod">
          <ac:chgData name="Tonya Nelson" userId="56729d0b-14b9-40fc-9b8c-450af006d100" providerId="ADAL" clId="{19A13499-60A5-4206-A2C1-FB37A1D1E9D1}" dt="2025-05-01T14:20:55.561" v="1638" actId="1076"/>
          <ac:graphicFrameMkLst>
            <pc:docMk/>
            <pc:sldMk cId="2500661250" sldId="833"/>
            <ac:graphicFrameMk id="5" creationId="{0F2B0F60-8F26-C1ED-80CB-91D0881414D4}"/>
          </ac:graphicFrameMkLst>
        </pc:graphicFrameChg>
        <pc:graphicFrameChg chg="mod">
          <ac:chgData name="Tonya Nelson" userId="56729d0b-14b9-40fc-9b8c-450af006d100" providerId="ADAL" clId="{19A13499-60A5-4206-A2C1-FB37A1D1E9D1}" dt="2025-05-01T14:19:47.112" v="1627"/>
          <ac:graphicFrameMkLst>
            <pc:docMk/>
            <pc:sldMk cId="2500661250" sldId="833"/>
            <ac:graphicFrameMk id="6" creationId="{3F3420BE-FC2E-108A-4E37-B23D2CCC5E85}"/>
          </ac:graphicFrameMkLst>
        </pc:graphicFrameChg>
      </pc:sldChg>
      <pc:sldChg chg="modSp mod modAnim modNotesTx">
        <pc:chgData name="Tonya Nelson" userId="56729d0b-14b9-40fc-9b8c-450af006d100" providerId="ADAL" clId="{19A13499-60A5-4206-A2C1-FB37A1D1E9D1}" dt="2025-05-01T15:58:25.074" v="1804"/>
        <pc:sldMkLst>
          <pc:docMk/>
          <pc:sldMk cId="167655489" sldId="834"/>
        </pc:sldMkLst>
        <pc:spChg chg="mod">
          <ac:chgData name="Tonya Nelson" userId="56729d0b-14b9-40fc-9b8c-450af006d100" providerId="ADAL" clId="{19A13499-60A5-4206-A2C1-FB37A1D1E9D1}" dt="2025-05-01T15:46:27.636" v="1753" actId="255"/>
          <ac:spMkLst>
            <pc:docMk/>
            <pc:sldMk cId="167655489" sldId="834"/>
            <ac:spMk id="3" creationId="{8D03D701-4FB5-638D-43C2-D06F9A3797E2}"/>
          </ac:spMkLst>
        </pc:spChg>
      </pc:sldChg>
      <pc:sldChg chg="addSp delSp modSp mod modClrScheme modAnim chgLayout modNotesTx">
        <pc:chgData name="Tonya Nelson" userId="56729d0b-14b9-40fc-9b8c-450af006d100" providerId="ADAL" clId="{19A13499-60A5-4206-A2C1-FB37A1D1E9D1}" dt="2025-05-01T15:58:12.877" v="1803" actId="255"/>
        <pc:sldMkLst>
          <pc:docMk/>
          <pc:sldMk cId="2376392567" sldId="835"/>
        </pc:sldMkLst>
        <pc:spChg chg="mod ord">
          <ac:chgData name="Tonya Nelson" userId="56729d0b-14b9-40fc-9b8c-450af006d100" providerId="ADAL" clId="{19A13499-60A5-4206-A2C1-FB37A1D1E9D1}" dt="2025-05-01T14:31:16.795" v="1686" actId="1076"/>
          <ac:spMkLst>
            <pc:docMk/>
            <pc:sldMk cId="2376392567" sldId="835"/>
            <ac:spMk id="2" creationId="{492CC545-6B5F-85E7-EDFE-25348002DE2E}"/>
          </ac:spMkLst>
        </pc:spChg>
        <pc:spChg chg="mod ord">
          <ac:chgData name="Tonya Nelson" userId="56729d0b-14b9-40fc-9b8c-450af006d100" providerId="ADAL" clId="{19A13499-60A5-4206-A2C1-FB37A1D1E9D1}" dt="2025-05-01T14:30:04.402" v="1679" actId="700"/>
          <ac:spMkLst>
            <pc:docMk/>
            <pc:sldMk cId="2376392567" sldId="835"/>
            <ac:spMk id="4" creationId="{053A4315-577D-904D-5642-33B818CD9BB3}"/>
          </ac:spMkLst>
        </pc:spChg>
        <pc:spChg chg="mod ord">
          <ac:chgData name="Tonya Nelson" userId="56729d0b-14b9-40fc-9b8c-450af006d100" providerId="ADAL" clId="{19A13499-60A5-4206-A2C1-FB37A1D1E9D1}" dt="2025-05-01T15:58:12.877" v="1803" actId="255"/>
          <ac:spMkLst>
            <pc:docMk/>
            <pc:sldMk cId="2376392567" sldId="835"/>
            <ac:spMk id="9" creationId="{88825E0B-4F6D-8EF9-D70E-A3BD5DD5A7CD}"/>
          </ac:spMkLst>
        </pc:spChg>
      </pc:sldChg>
      <pc:sldChg chg="modSp add del mod modAnim modNotesTx">
        <pc:chgData name="Tonya Nelson" userId="56729d0b-14b9-40fc-9b8c-450af006d100" providerId="ADAL" clId="{19A13499-60A5-4206-A2C1-FB37A1D1E9D1}" dt="2025-05-01T15:49:50.486" v="1770" actId="255"/>
        <pc:sldMkLst>
          <pc:docMk/>
          <pc:sldMk cId="199327244" sldId="836"/>
        </pc:sldMkLst>
        <pc:spChg chg="mod">
          <ac:chgData name="Tonya Nelson" userId="56729d0b-14b9-40fc-9b8c-450af006d100" providerId="ADAL" clId="{19A13499-60A5-4206-A2C1-FB37A1D1E9D1}" dt="2025-05-01T15:49:50.486" v="1770" actId="255"/>
          <ac:spMkLst>
            <pc:docMk/>
            <pc:sldMk cId="199327244" sldId="836"/>
            <ac:spMk id="10" creationId="{C3DF6B51-A899-216F-3EE2-6904DC37AD5E}"/>
          </ac:spMkLst>
        </pc:spChg>
        <pc:picChg chg="mod">
          <ac:chgData name="Tonya Nelson" userId="56729d0b-14b9-40fc-9b8c-450af006d100" providerId="ADAL" clId="{19A13499-60A5-4206-A2C1-FB37A1D1E9D1}" dt="2025-05-01T14:36:41.567" v="1689" actId="14100"/>
          <ac:picMkLst>
            <pc:docMk/>
            <pc:sldMk cId="199327244" sldId="836"/>
            <ac:picMk id="5" creationId="{BC63CE45-358A-C1AC-B963-C821A3AC777D}"/>
          </ac:picMkLst>
        </pc:picChg>
      </pc:sldChg>
      <pc:sldChg chg="addSp delSp modSp new mod modAnim modNotesTx">
        <pc:chgData name="Tonya Nelson" userId="56729d0b-14b9-40fc-9b8c-450af006d100" providerId="ADAL" clId="{19A13499-60A5-4206-A2C1-FB37A1D1E9D1}" dt="2025-05-01T15:59:33.863" v="1809" actId="20577"/>
        <pc:sldMkLst>
          <pc:docMk/>
          <pc:sldMk cId="3406293954" sldId="837"/>
        </pc:sldMkLst>
        <pc:spChg chg="mod">
          <ac:chgData name="Tonya Nelson" userId="56729d0b-14b9-40fc-9b8c-450af006d100" providerId="ADAL" clId="{19A13499-60A5-4206-A2C1-FB37A1D1E9D1}" dt="2025-05-01T13:09:13.113" v="41" actId="26606"/>
          <ac:spMkLst>
            <pc:docMk/>
            <pc:sldMk cId="3406293954" sldId="837"/>
            <ac:spMk id="4" creationId="{E5E45B24-34F8-B0E7-17A5-C340407DD6A8}"/>
          </ac:spMkLst>
        </pc:spChg>
        <pc:spChg chg="add mod">
          <ac:chgData name="Tonya Nelson" userId="56729d0b-14b9-40fc-9b8c-450af006d100" providerId="ADAL" clId="{19A13499-60A5-4206-A2C1-FB37A1D1E9D1}" dt="2025-05-01T13:09:43.553" v="43"/>
          <ac:spMkLst>
            <pc:docMk/>
            <pc:sldMk cId="3406293954" sldId="837"/>
            <ac:spMk id="16" creationId="{754D0B67-8AA4-BFBA-0AB1-94CD4DE8904A}"/>
          </ac:spMkLst>
        </pc:spChg>
        <pc:spChg chg="add mod">
          <ac:chgData name="Tonya Nelson" userId="56729d0b-14b9-40fc-9b8c-450af006d100" providerId="ADAL" clId="{19A13499-60A5-4206-A2C1-FB37A1D1E9D1}" dt="2025-05-01T15:59:33.863" v="1809" actId="20577"/>
          <ac:spMkLst>
            <pc:docMk/>
            <pc:sldMk cId="3406293954" sldId="837"/>
            <ac:spMk id="18" creationId="{46467DBF-D60E-FA16-7C5D-21DF45A5B2BA}"/>
          </ac:spMkLst>
        </pc:spChg>
        <pc:picChg chg="add mod">
          <ac:chgData name="Tonya Nelson" userId="56729d0b-14b9-40fc-9b8c-450af006d100" providerId="ADAL" clId="{19A13499-60A5-4206-A2C1-FB37A1D1E9D1}" dt="2025-05-01T14:38:43.931" v="1707" actId="14100"/>
          <ac:picMkLst>
            <pc:docMk/>
            <pc:sldMk cId="3406293954" sldId="837"/>
            <ac:picMk id="9" creationId="{13762D0E-E1C8-7475-41FA-3AF1C95141BD}"/>
          </ac:picMkLst>
        </pc:picChg>
      </pc:sldChg>
      <pc:sldChg chg="addSp delSp modSp new mod modClrScheme chgLayout modNotesTx">
        <pc:chgData name="Tonya Nelson" userId="56729d0b-14b9-40fc-9b8c-450af006d100" providerId="ADAL" clId="{19A13499-60A5-4206-A2C1-FB37A1D1E9D1}" dt="2025-05-01T14:39:23.049" v="1711" actId="27636"/>
        <pc:sldMkLst>
          <pc:docMk/>
          <pc:sldMk cId="3837322353" sldId="838"/>
        </pc:sldMkLst>
        <pc:spChg chg="mod ord">
          <ac:chgData name="Tonya Nelson" userId="56729d0b-14b9-40fc-9b8c-450af006d100" providerId="ADAL" clId="{19A13499-60A5-4206-A2C1-FB37A1D1E9D1}" dt="2025-05-01T14:39:23.049" v="1711" actId="27636"/>
          <ac:spMkLst>
            <pc:docMk/>
            <pc:sldMk cId="3837322353" sldId="838"/>
            <ac:spMk id="2" creationId="{2381351D-B730-36BC-53AE-F86A5D2F7E16}"/>
          </ac:spMkLst>
        </pc:spChg>
        <pc:spChg chg="mod ord">
          <ac:chgData name="Tonya Nelson" userId="56729d0b-14b9-40fc-9b8c-450af006d100" providerId="ADAL" clId="{19A13499-60A5-4206-A2C1-FB37A1D1E9D1}" dt="2025-05-01T14:39:07.421" v="1709" actId="27636"/>
          <ac:spMkLst>
            <pc:docMk/>
            <pc:sldMk cId="3837322353" sldId="838"/>
            <ac:spMk id="3" creationId="{9EBBF80F-BE5A-20C4-DB3D-74C4A203541F}"/>
          </ac:spMkLst>
        </pc:spChg>
        <pc:spChg chg="mod ord">
          <ac:chgData name="Tonya Nelson" userId="56729d0b-14b9-40fc-9b8c-450af006d100" providerId="ADAL" clId="{19A13499-60A5-4206-A2C1-FB37A1D1E9D1}" dt="2025-05-01T13:18:05.424" v="482" actId="700"/>
          <ac:spMkLst>
            <pc:docMk/>
            <pc:sldMk cId="3837322353" sldId="838"/>
            <ac:spMk id="4" creationId="{E209CED1-216C-7E49-DBF0-E553557A5BCB}"/>
          </ac:spMkLst>
        </pc:spChg>
        <pc:picChg chg="add mod ord">
          <ac:chgData name="Tonya Nelson" userId="56729d0b-14b9-40fc-9b8c-450af006d100" providerId="ADAL" clId="{19A13499-60A5-4206-A2C1-FB37A1D1E9D1}" dt="2025-05-01T13:18:53.141" v="564" actId="14100"/>
          <ac:picMkLst>
            <pc:docMk/>
            <pc:sldMk cId="3837322353" sldId="838"/>
            <ac:picMk id="7" creationId="{9A07593F-71CB-4867-C97D-80281BB31A71}"/>
          </ac:picMkLst>
        </pc:picChg>
      </pc:sldChg>
      <pc:sldChg chg="addSp delSp modSp new mod modAnim modNotesTx">
        <pc:chgData name="Tonya Nelson" userId="56729d0b-14b9-40fc-9b8c-450af006d100" providerId="ADAL" clId="{19A13499-60A5-4206-A2C1-FB37A1D1E9D1}" dt="2025-05-01T15:59:43.862" v="1810" actId="20577"/>
        <pc:sldMkLst>
          <pc:docMk/>
          <pc:sldMk cId="2075045848" sldId="839"/>
        </pc:sldMkLst>
        <pc:spChg chg="mod">
          <ac:chgData name="Tonya Nelson" userId="56729d0b-14b9-40fc-9b8c-450af006d100" providerId="ADAL" clId="{19A13499-60A5-4206-A2C1-FB37A1D1E9D1}" dt="2025-05-01T14:40:29.417" v="1712" actId="2711"/>
          <ac:spMkLst>
            <pc:docMk/>
            <pc:sldMk cId="2075045848" sldId="839"/>
            <ac:spMk id="2" creationId="{4D668EAE-E090-313E-8800-70F30208FF83}"/>
          </ac:spMkLst>
        </pc:spChg>
        <pc:spChg chg="add del mod">
          <ac:chgData name="Tonya Nelson" userId="56729d0b-14b9-40fc-9b8c-450af006d100" providerId="ADAL" clId="{19A13499-60A5-4206-A2C1-FB37A1D1E9D1}" dt="2025-05-01T15:59:43.862" v="1810" actId="20577"/>
          <ac:spMkLst>
            <pc:docMk/>
            <pc:sldMk cId="2075045848" sldId="839"/>
            <ac:spMk id="3" creationId="{2E3AE65D-7EBF-AEF1-2CA7-F4C883390FA2}"/>
          </ac:spMkLst>
        </pc:spChg>
        <pc:picChg chg="add mod">
          <ac:chgData name="Tonya Nelson" userId="56729d0b-14b9-40fc-9b8c-450af006d100" providerId="ADAL" clId="{19A13499-60A5-4206-A2C1-FB37A1D1E9D1}" dt="2025-05-01T14:40:40.205" v="1713" actId="14100"/>
          <ac:picMkLst>
            <pc:docMk/>
            <pc:sldMk cId="2075045848" sldId="839"/>
            <ac:picMk id="6" creationId="{4B596EF4-71F2-24C1-66AC-8AD7BDA110D6}"/>
          </ac:picMkLst>
        </pc:picChg>
      </pc:sldChg>
      <pc:sldChg chg="addSp delSp modSp new del mod delAnim modAnim">
        <pc:chgData name="Tonya Nelson" userId="56729d0b-14b9-40fc-9b8c-450af006d100" providerId="ADAL" clId="{19A13499-60A5-4206-A2C1-FB37A1D1E9D1}" dt="2025-05-01T13:19:47.071" v="571" actId="47"/>
        <pc:sldMkLst>
          <pc:docMk/>
          <pc:sldMk cId="3418421847" sldId="839"/>
        </pc:sldMkLst>
      </pc:sldChg>
      <pc:sldChg chg="addSp modSp new mod modNotesTx">
        <pc:chgData name="Tonya Nelson" userId="56729d0b-14b9-40fc-9b8c-450af006d100" providerId="ADAL" clId="{19A13499-60A5-4206-A2C1-FB37A1D1E9D1}" dt="2025-05-01T15:54:24.788" v="1793" actId="27636"/>
        <pc:sldMkLst>
          <pc:docMk/>
          <pc:sldMk cId="1815178208" sldId="840"/>
        </pc:sldMkLst>
        <pc:spChg chg="mod">
          <ac:chgData name="Tonya Nelson" userId="56729d0b-14b9-40fc-9b8c-450af006d100" providerId="ADAL" clId="{19A13499-60A5-4206-A2C1-FB37A1D1E9D1}" dt="2025-05-01T14:51:57.136" v="1714" actId="2711"/>
          <ac:spMkLst>
            <pc:docMk/>
            <pc:sldMk cId="1815178208" sldId="840"/>
            <ac:spMk id="2" creationId="{15E956F3-61E5-D52F-DBEC-CFA530E901FD}"/>
          </ac:spMkLst>
        </pc:spChg>
        <pc:spChg chg="mod">
          <ac:chgData name="Tonya Nelson" userId="56729d0b-14b9-40fc-9b8c-450af006d100" providerId="ADAL" clId="{19A13499-60A5-4206-A2C1-FB37A1D1E9D1}" dt="2025-05-01T15:54:24.788" v="1793" actId="27636"/>
          <ac:spMkLst>
            <pc:docMk/>
            <pc:sldMk cId="1815178208" sldId="840"/>
            <ac:spMk id="3" creationId="{A896AD41-D445-7472-3891-182C69DD8154}"/>
          </ac:spMkLst>
        </pc:spChg>
        <pc:picChg chg="add mod">
          <ac:chgData name="Tonya Nelson" userId="56729d0b-14b9-40fc-9b8c-450af006d100" providerId="ADAL" clId="{19A13499-60A5-4206-A2C1-FB37A1D1E9D1}" dt="2025-05-01T15:53:37.974" v="1785" actId="14100"/>
          <ac:picMkLst>
            <pc:docMk/>
            <pc:sldMk cId="1815178208" sldId="840"/>
            <ac:picMk id="5" creationId="{94D6C755-7A63-594A-2EBC-E1D026D04AAE}"/>
          </ac:picMkLst>
        </pc:picChg>
      </pc:sldChg>
      <pc:sldChg chg="addSp delSp modSp new mod modAnim modNotesTx">
        <pc:chgData name="Tonya Nelson" userId="56729d0b-14b9-40fc-9b8c-450af006d100" providerId="ADAL" clId="{19A13499-60A5-4206-A2C1-FB37A1D1E9D1}" dt="2025-05-01T15:54:50.197" v="1794"/>
        <pc:sldMkLst>
          <pc:docMk/>
          <pc:sldMk cId="951360814" sldId="841"/>
        </pc:sldMkLst>
        <pc:spChg chg="mod">
          <ac:chgData name="Tonya Nelson" userId="56729d0b-14b9-40fc-9b8c-450af006d100" providerId="ADAL" clId="{19A13499-60A5-4206-A2C1-FB37A1D1E9D1}" dt="2025-05-01T14:52:35.690" v="1717" actId="2711"/>
          <ac:spMkLst>
            <pc:docMk/>
            <pc:sldMk cId="951360814" sldId="841"/>
            <ac:spMk id="2" creationId="{A34AC6D4-981E-E2D2-B0A0-011EA3FD2776}"/>
          </ac:spMkLst>
        </pc:spChg>
        <pc:spChg chg="mod">
          <ac:chgData name="Tonya Nelson" userId="56729d0b-14b9-40fc-9b8c-450af006d100" providerId="ADAL" clId="{19A13499-60A5-4206-A2C1-FB37A1D1E9D1}" dt="2025-05-01T14:52:42.963" v="1718" actId="2711"/>
          <ac:spMkLst>
            <pc:docMk/>
            <pc:sldMk cId="951360814" sldId="841"/>
            <ac:spMk id="3" creationId="{8C61157D-D234-ECF5-19A9-83309BC3B1E4}"/>
          </ac:spMkLst>
        </pc:spChg>
        <pc:picChg chg="add del mod">
          <ac:chgData name="Tonya Nelson" userId="56729d0b-14b9-40fc-9b8c-450af006d100" providerId="ADAL" clId="{19A13499-60A5-4206-A2C1-FB37A1D1E9D1}" dt="2025-05-01T13:30:27.291" v="972" actId="14100"/>
          <ac:picMkLst>
            <pc:docMk/>
            <pc:sldMk cId="951360814" sldId="841"/>
            <ac:picMk id="5" creationId="{4DB7A37F-D85B-65A8-B71C-27CEC3670E78}"/>
          </ac:picMkLst>
        </pc:picChg>
      </pc:sldChg>
      <pc:sldChg chg="addSp delSp modSp new del mod">
        <pc:chgData name="Tonya Nelson" userId="56729d0b-14b9-40fc-9b8c-450af006d100" providerId="ADAL" clId="{19A13499-60A5-4206-A2C1-FB37A1D1E9D1}" dt="2025-05-01T13:28:33.491" v="957" actId="680"/>
        <pc:sldMkLst>
          <pc:docMk/>
          <pc:sldMk cId="2216439485" sldId="841"/>
        </pc:sldMkLst>
      </pc:sldChg>
      <pc:sldChg chg="addSp modSp new mod modNotesTx">
        <pc:chgData name="Tonya Nelson" userId="56729d0b-14b9-40fc-9b8c-450af006d100" providerId="ADAL" clId="{19A13499-60A5-4206-A2C1-FB37A1D1E9D1}" dt="2025-05-01T14:53:16.248" v="1722" actId="1076"/>
        <pc:sldMkLst>
          <pc:docMk/>
          <pc:sldMk cId="2825007967" sldId="842"/>
        </pc:sldMkLst>
        <pc:spChg chg="mod">
          <ac:chgData name="Tonya Nelson" userId="56729d0b-14b9-40fc-9b8c-450af006d100" providerId="ADAL" clId="{19A13499-60A5-4206-A2C1-FB37A1D1E9D1}" dt="2025-05-01T14:52:59.806" v="1719" actId="2711"/>
          <ac:spMkLst>
            <pc:docMk/>
            <pc:sldMk cId="2825007967" sldId="842"/>
            <ac:spMk id="2" creationId="{2ED7E4B2-557B-0168-88D1-C5C3BC886CF6}"/>
          </ac:spMkLst>
        </pc:spChg>
        <pc:spChg chg="mod">
          <ac:chgData name="Tonya Nelson" userId="56729d0b-14b9-40fc-9b8c-450af006d100" providerId="ADAL" clId="{19A13499-60A5-4206-A2C1-FB37A1D1E9D1}" dt="2025-05-01T14:53:13.630" v="1721" actId="14100"/>
          <ac:spMkLst>
            <pc:docMk/>
            <pc:sldMk cId="2825007967" sldId="842"/>
            <ac:spMk id="3" creationId="{00939452-E8EE-BC5C-13D4-A8B0B379BE82}"/>
          </ac:spMkLst>
        </pc:spChg>
        <pc:picChg chg="add mod">
          <ac:chgData name="Tonya Nelson" userId="56729d0b-14b9-40fc-9b8c-450af006d100" providerId="ADAL" clId="{19A13499-60A5-4206-A2C1-FB37A1D1E9D1}" dt="2025-05-01T13:31:36.449" v="979" actId="14100"/>
          <ac:picMkLst>
            <pc:docMk/>
            <pc:sldMk cId="2825007967" sldId="842"/>
            <ac:picMk id="5" creationId="{D6C68667-0D37-6D5F-61A4-24FA210CDD10}"/>
          </ac:picMkLst>
        </pc:picChg>
        <pc:picChg chg="add mod">
          <ac:chgData name="Tonya Nelson" userId="56729d0b-14b9-40fc-9b8c-450af006d100" providerId="ADAL" clId="{19A13499-60A5-4206-A2C1-FB37A1D1E9D1}" dt="2025-05-01T14:53:16.248" v="1722" actId="1076"/>
          <ac:picMkLst>
            <pc:docMk/>
            <pc:sldMk cId="2825007967" sldId="842"/>
            <ac:picMk id="6" creationId="{7839D883-07CB-BE5B-5C62-93617C6205FE}"/>
          </ac:picMkLst>
        </pc:picChg>
      </pc:sldChg>
      <pc:sldChg chg="addSp modSp new mod modNotesTx">
        <pc:chgData name="Tonya Nelson" userId="56729d0b-14b9-40fc-9b8c-450af006d100" providerId="ADAL" clId="{19A13499-60A5-4206-A2C1-FB37A1D1E9D1}" dt="2025-05-01T15:23:14.071" v="1740" actId="1076"/>
        <pc:sldMkLst>
          <pc:docMk/>
          <pc:sldMk cId="4083330241" sldId="843"/>
        </pc:sldMkLst>
        <pc:spChg chg="mod">
          <ac:chgData name="Tonya Nelson" userId="56729d0b-14b9-40fc-9b8c-450af006d100" providerId="ADAL" clId="{19A13499-60A5-4206-A2C1-FB37A1D1E9D1}" dt="2025-05-01T13:32:45.231" v="987"/>
          <ac:spMkLst>
            <pc:docMk/>
            <pc:sldMk cId="4083330241" sldId="843"/>
            <ac:spMk id="2" creationId="{F2369CA7-9E54-1808-509D-7298AB562E20}"/>
          </ac:spMkLst>
        </pc:spChg>
        <pc:spChg chg="mod">
          <ac:chgData name="Tonya Nelson" userId="56729d0b-14b9-40fc-9b8c-450af006d100" providerId="ADAL" clId="{19A13499-60A5-4206-A2C1-FB37A1D1E9D1}" dt="2025-05-01T14:53:56.532" v="1727" actId="14100"/>
          <ac:spMkLst>
            <pc:docMk/>
            <pc:sldMk cId="4083330241" sldId="843"/>
            <ac:spMk id="3" creationId="{71FBF8E0-3EDC-C966-733C-7F539461D060}"/>
          </ac:spMkLst>
        </pc:spChg>
        <pc:picChg chg="add mod">
          <ac:chgData name="Tonya Nelson" userId="56729d0b-14b9-40fc-9b8c-450af006d100" providerId="ADAL" clId="{19A13499-60A5-4206-A2C1-FB37A1D1E9D1}" dt="2025-05-01T13:32:58.837" v="990" actId="1076"/>
          <ac:picMkLst>
            <pc:docMk/>
            <pc:sldMk cId="4083330241" sldId="843"/>
            <ac:picMk id="5" creationId="{935CFD20-08D0-342E-93AC-D0B960CCAA08}"/>
          </ac:picMkLst>
        </pc:picChg>
      </pc:sldChg>
      <pc:sldChg chg="addSp delSp modSp new mod ord modClrScheme chgLayout modNotesTx">
        <pc:chgData name="Tonya Nelson" userId="56729d0b-14b9-40fc-9b8c-450af006d100" providerId="ADAL" clId="{19A13499-60A5-4206-A2C1-FB37A1D1E9D1}" dt="2025-05-01T14:54:55.741" v="1731" actId="2711"/>
        <pc:sldMkLst>
          <pc:docMk/>
          <pc:sldMk cId="3256513342" sldId="844"/>
        </pc:sldMkLst>
        <pc:spChg chg="mod ord">
          <ac:chgData name="Tonya Nelson" userId="56729d0b-14b9-40fc-9b8c-450af006d100" providerId="ADAL" clId="{19A13499-60A5-4206-A2C1-FB37A1D1E9D1}" dt="2025-05-01T13:35:35.811" v="1006" actId="700"/>
          <ac:spMkLst>
            <pc:docMk/>
            <pc:sldMk cId="3256513342" sldId="844"/>
            <ac:spMk id="4" creationId="{EC321DCD-381C-3DBA-C8F9-4A5FCD537C4E}"/>
          </ac:spMkLst>
        </pc:spChg>
        <pc:spChg chg="add mod ord">
          <ac:chgData name="Tonya Nelson" userId="56729d0b-14b9-40fc-9b8c-450af006d100" providerId="ADAL" clId="{19A13499-60A5-4206-A2C1-FB37A1D1E9D1}" dt="2025-05-01T14:54:55.741" v="1731" actId="2711"/>
          <ac:spMkLst>
            <pc:docMk/>
            <pc:sldMk cId="3256513342" sldId="844"/>
            <ac:spMk id="5" creationId="{8DB9C515-4532-E71C-D658-D9E1BF26B40E}"/>
          </ac:spMkLst>
        </pc:spChg>
        <pc:spChg chg="add mod ord">
          <ac:chgData name="Tonya Nelson" userId="56729d0b-14b9-40fc-9b8c-450af006d100" providerId="ADAL" clId="{19A13499-60A5-4206-A2C1-FB37A1D1E9D1}" dt="2025-05-01T13:35:59.300" v="1008"/>
          <ac:spMkLst>
            <pc:docMk/>
            <pc:sldMk cId="3256513342" sldId="844"/>
            <ac:spMk id="6" creationId="{025DA36A-E5E7-01FB-A0FE-CCAE9D006538}"/>
          </ac:spMkLst>
        </pc:spChg>
        <pc:picChg chg="add mod">
          <ac:chgData name="Tonya Nelson" userId="56729d0b-14b9-40fc-9b8c-450af006d100" providerId="ADAL" clId="{19A13499-60A5-4206-A2C1-FB37A1D1E9D1}" dt="2025-05-01T13:37:36.298" v="1012" actId="14100"/>
          <ac:picMkLst>
            <pc:docMk/>
            <pc:sldMk cId="3256513342" sldId="844"/>
            <ac:picMk id="7" creationId="{940C0F92-33AE-9C89-45F6-2E2EDF0F45C5}"/>
          </ac:picMkLst>
        </pc:picChg>
      </pc:sldChg>
      <pc:sldChg chg="addSp delSp modSp new mod modClrScheme modAnim chgLayout modNotesTx">
        <pc:chgData name="Tonya Nelson" userId="56729d0b-14b9-40fc-9b8c-450af006d100" providerId="ADAL" clId="{19A13499-60A5-4206-A2C1-FB37A1D1E9D1}" dt="2025-05-01T14:12:17.150" v="1597" actId="5793"/>
        <pc:sldMkLst>
          <pc:docMk/>
          <pc:sldMk cId="1624122745" sldId="845"/>
        </pc:sldMkLst>
        <pc:spChg chg="mod ord">
          <ac:chgData name="Tonya Nelson" userId="56729d0b-14b9-40fc-9b8c-450af006d100" providerId="ADAL" clId="{19A13499-60A5-4206-A2C1-FB37A1D1E9D1}" dt="2025-05-01T14:11:43.446" v="1592" actId="700"/>
          <ac:spMkLst>
            <pc:docMk/>
            <pc:sldMk cId="1624122745" sldId="845"/>
            <ac:spMk id="4" creationId="{9B4316E4-14B5-6797-461F-1F6F1888E280}"/>
          </ac:spMkLst>
        </pc:spChg>
        <pc:picChg chg="add mod ord">
          <ac:chgData name="Tonya Nelson" userId="56729d0b-14b9-40fc-9b8c-450af006d100" providerId="ADAL" clId="{19A13499-60A5-4206-A2C1-FB37A1D1E9D1}" dt="2025-05-01T14:11:51.473" v="1595" actId="1076"/>
          <ac:picMkLst>
            <pc:docMk/>
            <pc:sldMk cId="1624122745" sldId="845"/>
            <ac:picMk id="5" creationId="{FAC58179-BE53-6E32-0DF2-86C080B254BA}"/>
          </ac:picMkLst>
        </pc:picChg>
      </pc:sldChg>
      <pc:sldChg chg="addSp delSp modSp new mod modAnim modNotesTx">
        <pc:chgData name="Tonya Nelson" userId="56729d0b-14b9-40fc-9b8c-450af006d100" providerId="ADAL" clId="{19A13499-60A5-4206-A2C1-FB37A1D1E9D1}" dt="2025-05-01T15:57:09.068" v="1802"/>
        <pc:sldMkLst>
          <pc:docMk/>
          <pc:sldMk cId="3623434201" sldId="846"/>
        </pc:sldMkLst>
        <pc:spChg chg="mod">
          <ac:chgData name="Tonya Nelson" userId="56729d0b-14b9-40fc-9b8c-450af006d100" providerId="ADAL" clId="{19A13499-60A5-4206-A2C1-FB37A1D1E9D1}" dt="2025-05-01T14:56:02.426" v="1739" actId="255"/>
          <ac:spMkLst>
            <pc:docMk/>
            <pc:sldMk cId="3623434201" sldId="846"/>
            <ac:spMk id="3" creationId="{F716E44C-812E-683E-A7F6-8894E925C21A}"/>
          </ac:spMkLst>
        </pc:spChg>
        <pc:picChg chg="add mod">
          <ac:chgData name="Tonya Nelson" userId="56729d0b-14b9-40fc-9b8c-450af006d100" providerId="ADAL" clId="{19A13499-60A5-4206-A2C1-FB37A1D1E9D1}" dt="2025-05-01T13:50:54.333" v="1142" actId="931"/>
          <ac:picMkLst>
            <pc:docMk/>
            <pc:sldMk cId="3623434201" sldId="846"/>
            <ac:picMk id="7" creationId="{8A9399E8-C062-0BC8-458B-C135974F9778}"/>
          </ac:picMkLst>
        </pc:picChg>
      </pc:sldChg>
      <pc:sldChg chg="addSp delSp modSp new mod modClrScheme modAnim chgLayout modNotesTx">
        <pc:chgData name="Tonya Nelson" userId="56729d0b-14b9-40fc-9b8c-450af006d100" providerId="ADAL" clId="{19A13499-60A5-4206-A2C1-FB37A1D1E9D1}" dt="2025-05-01T15:56:41.807" v="1801"/>
        <pc:sldMkLst>
          <pc:docMk/>
          <pc:sldMk cId="640381919" sldId="847"/>
        </pc:sldMkLst>
        <pc:spChg chg="mod ord">
          <ac:chgData name="Tonya Nelson" userId="56729d0b-14b9-40fc-9b8c-450af006d100" providerId="ADAL" clId="{19A13499-60A5-4206-A2C1-FB37A1D1E9D1}" dt="2025-05-01T14:55:18.971" v="1734" actId="2711"/>
          <ac:spMkLst>
            <pc:docMk/>
            <pc:sldMk cId="640381919" sldId="847"/>
            <ac:spMk id="2" creationId="{40B61C2B-F316-BCCC-41C3-4E8EE12182B5}"/>
          </ac:spMkLst>
        </pc:spChg>
        <pc:spChg chg="mod ord">
          <ac:chgData name="Tonya Nelson" userId="56729d0b-14b9-40fc-9b8c-450af006d100" providerId="ADAL" clId="{19A13499-60A5-4206-A2C1-FB37A1D1E9D1}" dt="2025-05-01T15:56:34.262" v="1800" actId="255"/>
          <ac:spMkLst>
            <pc:docMk/>
            <pc:sldMk cId="640381919" sldId="847"/>
            <ac:spMk id="3" creationId="{B1EAE934-DBCA-3610-F8DD-00EADF8DFEB7}"/>
          </ac:spMkLst>
        </pc:spChg>
        <pc:spChg chg="mod ord">
          <ac:chgData name="Tonya Nelson" userId="56729d0b-14b9-40fc-9b8c-450af006d100" providerId="ADAL" clId="{19A13499-60A5-4206-A2C1-FB37A1D1E9D1}" dt="2025-05-01T14:15:53.174" v="1613" actId="700"/>
          <ac:spMkLst>
            <pc:docMk/>
            <pc:sldMk cId="640381919" sldId="847"/>
            <ac:spMk id="4" creationId="{ACBC8283-8A79-3861-70F5-A367BAA327A9}"/>
          </ac:spMkLst>
        </pc:spChg>
        <pc:picChg chg="add mod ord">
          <ac:chgData name="Tonya Nelson" userId="56729d0b-14b9-40fc-9b8c-450af006d100" providerId="ADAL" clId="{19A13499-60A5-4206-A2C1-FB37A1D1E9D1}" dt="2025-05-01T14:15:53.174" v="1613" actId="700"/>
          <ac:picMkLst>
            <pc:docMk/>
            <pc:sldMk cId="640381919" sldId="847"/>
            <ac:picMk id="5" creationId="{4A17D6B6-D666-A8ED-0917-0897361E07EF}"/>
          </ac:picMkLst>
        </pc:picChg>
        <pc:picChg chg="add del mod">
          <ac:chgData name="Tonya Nelson" userId="56729d0b-14b9-40fc-9b8c-450af006d100" providerId="ADAL" clId="{19A13499-60A5-4206-A2C1-FB37A1D1E9D1}" dt="2025-05-01T14:15:52.033" v="1612" actId="478"/>
          <ac:picMkLst>
            <pc:docMk/>
            <pc:sldMk cId="640381919" sldId="847"/>
            <ac:picMk id="6" creationId="{57BC7EA7-4CBF-ACCF-A932-BBDF54499F50}"/>
          </ac:picMkLst>
        </pc:picChg>
      </pc:sldChg>
      <pc:sldChg chg="addSp delSp modSp new mod modClrScheme chgLayout modNotesTx">
        <pc:chgData name="Tonya Nelson" userId="56729d0b-14b9-40fc-9b8c-450af006d100" providerId="ADAL" clId="{19A13499-60A5-4206-A2C1-FB37A1D1E9D1}" dt="2025-05-01T14:55:52.238" v="1738" actId="255"/>
        <pc:sldMkLst>
          <pc:docMk/>
          <pc:sldMk cId="3495981143" sldId="848"/>
        </pc:sldMkLst>
        <pc:spChg chg="mod ord">
          <ac:chgData name="Tonya Nelson" userId="56729d0b-14b9-40fc-9b8c-450af006d100" providerId="ADAL" clId="{19A13499-60A5-4206-A2C1-FB37A1D1E9D1}" dt="2025-05-01T14:55:52.238" v="1738" actId="255"/>
          <ac:spMkLst>
            <pc:docMk/>
            <pc:sldMk cId="3495981143" sldId="848"/>
            <ac:spMk id="2" creationId="{1852AC38-8004-FD56-EFD8-06E8B0D6E5C4}"/>
          </ac:spMkLst>
        </pc:spChg>
        <pc:spChg chg="mod ord">
          <ac:chgData name="Tonya Nelson" userId="56729d0b-14b9-40fc-9b8c-450af006d100" providerId="ADAL" clId="{19A13499-60A5-4206-A2C1-FB37A1D1E9D1}" dt="2025-05-01T14:55:42.916" v="1737" actId="255"/>
          <ac:spMkLst>
            <pc:docMk/>
            <pc:sldMk cId="3495981143" sldId="848"/>
            <ac:spMk id="3" creationId="{F5CB620F-C7E5-6AAA-56EA-0A3CCB7BA834}"/>
          </ac:spMkLst>
        </pc:spChg>
        <pc:spChg chg="mod ord">
          <ac:chgData name="Tonya Nelson" userId="56729d0b-14b9-40fc-9b8c-450af006d100" providerId="ADAL" clId="{19A13499-60A5-4206-A2C1-FB37A1D1E9D1}" dt="2025-05-01T14:14:25.015" v="1607" actId="700"/>
          <ac:spMkLst>
            <pc:docMk/>
            <pc:sldMk cId="3495981143" sldId="848"/>
            <ac:spMk id="4" creationId="{28F033C1-2414-8E7B-EFCB-14051B62920D}"/>
          </ac:spMkLst>
        </pc:spChg>
        <pc:picChg chg="add del mod">
          <ac:chgData name="Tonya Nelson" userId="56729d0b-14b9-40fc-9b8c-450af006d100" providerId="ADAL" clId="{19A13499-60A5-4206-A2C1-FB37A1D1E9D1}" dt="2025-05-01T14:14:24.197" v="1606" actId="478"/>
          <ac:picMkLst>
            <pc:docMk/>
            <pc:sldMk cId="3495981143" sldId="848"/>
            <ac:picMk id="5" creationId="{D5FAA97B-E43E-4C79-EAB5-113FA9DA183A}"/>
          </ac:picMkLst>
        </pc:picChg>
      </pc:sldChg>
      <pc:sldChg chg="addSp delSp modSp new mod modNotesTx">
        <pc:chgData name="Tonya Nelson" userId="56729d0b-14b9-40fc-9b8c-450af006d100" providerId="ADAL" clId="{19A13499-60A5-4206-A2C1-FB37A1D1E9D1}" dt="2025-05-01T14:54:30.494" v="1730" actId="14100"/>
        <pc:sldMkLst>
          <pc:docMk/>
          <pc:sldMk cId="2394206981" sldId="849"/>
        </pc:sldMkLst>
        <pc:spChg chg="mod">
          <ac:chgData name="Tonya Nelson" userId="56729d0b-14b9-40fc-9b8c-450af006d100" providerId="ADAL" clId="{19A13499-60A5-4206-A2C1-FB37A1D1E9D1}" dt="2025-05-01T14:54:30.494" v="1730" actId="14100"/>
          <ac:spMkLst>
            <pc:docMk/>
            <pc:sldMk cId="2394206981" sldId="849"/>
            <ac:spMk id="2" creationId="{4F7E9ADA-2FCB-A91B-81EF-7D2195769D64}"/>
          </ac:spMkLst>
        </pc:spChg>
        <pc:spChg chg="mod">
          <ac:chgData name="Tonya Nelson" userId="56729d0b-14b9-40fc-9b8c-450af006d100" providerId="ADAL" clId="{19A13499-60A5-4206-A2C1-FB37A1D1E9D1}" dt="2025-05-01T14:54:16.249" v="1728" actId="255"/>
          <ac:spMkLst>
            <pc:docMk/>
            <pc:sldMk cId="2394206981" sldId="849"/>
            <ac:spMk id="3" creationId="{9566F7AD-F0F5-C712-4C84-AFD332CF8BBB}"/>
          </ac:spMkLst>
        </pc:spChg>
        <pc:picChg chg="add mod">
          <ac:chgData name="Tonya Nelson" userId="56729d0b-14b9-40fc-9b8c-450af006d100" providerId="ADAL" clId="{19A13499-60A5-4206-A2C1-FB37A1D1E9D1}" dt="2025-05-01T14:08:19.581" v="1428" actId="931"/>
          <ac:picMkLst>
            <pc:docMk/>
            <pc:sldMk cId="2394206981" sldId="849"/>
            <ac:picMk id="7" creationId="{ABE5BD94-3C6B-710B-54CA-FEA4544FD7D3}"/>
          </ac:picMkLst>
        </pc:picChg>
      </pc:sldChg>
      <pc:sldMasterChg chg="delSldLayout">
        <pc:chgData name="Tonya Nelson" userId="56729d0b-14b9-40fc-9b8c-450af006d100" providerId="ADAL" clId="{19A13499-60A5-4206-A2C1-FB37A1D1E9D1}" dt="2025-05-01T13:53:49.186" v="1285" actId="47"/>
        <pc:sldMasterMkLst>
          <pc:docMk/>
          <pc:sldMasterMk cId="0" sldId="2147483661"/>
        </pc:sldMasterMkLst>
        <pc:sldLayoutChg chg="del">
          <pc:chgData name="Tonya Nelson" userId="56729d0b-14b9-40fc-9b8c-450af006d100" providerId="ADAL" clId="{19A13499-60A5-4206-A2C1-FB37A1D1E9D1}" dt="2025-05-01T13:53:42.506" v="1282" actId="47"/>
          <pc:sldLayoutMkLst>
            <pc:docMk/>
            <pc:sldMasterMk cId="0" sldId="2147483661"/>
            <pc:sldLayoutMk cId="0" sldId="2147483653"/>
          </pc:sldLayoutMkLst>
        </pc:sldLayoutChg>
        <pc:sldLayoutChg chg="del">
          <pc:chgData name="Tonya Nelson" userId="56729d0b-14b9-40fc-9b8c-450af006d100" providerId="ADAL" clId="{19A13499-60A5-4206-A2C1-FB37A1D1E9D1}" dt="2025-05-01T13:53:40.113" v="1281" actId="47"/>
          <pc:sldLayoutMkLst>
            <pc:docMk/>
            <pc:sldMasterMk cId="0" sldId="2147483661"/>
            <pc:sldLayoutMk cId="0" sldId="2147483656"/>
          </pc:sldLayoutMkLst>
        </pc:sldLayoutChg>
        <pc:sldLayoutChg chg="del">
          <pc:chgData name="Tonya Nelson" userId="56729d0b-14b9-40fc-9b8c-450af006d100" providerId="ADAL" clId="{19A13499-60A5-4206-A2C1-FB37A1D1E9D1}" dt="2025-05-01T13:03:18.501" v="2" actId="47"/>
          <pc:sldLayoutMkLst>
            <pc:docMk/>
            <pc:sldMasterMk cId="0" sldId="2147483661"/>
            <pc:sldLayoutMk cId="0" sldId="2147483657"/>
          </pc:sldLayoutMkLst>
        </pc:sldLayoutChg>
        <pc:sldLayoutChg chg="del">
          <pc:chgData name="Tonya Nelson" userId="56729d0b-14b9-40fc-9b8c-450af006d100" providerId="ADAL" clId="{19A13499-60A5-4206-A2C1-FB37A1D1E9D1}" dt="2025-05-01T13:53:49.186" v="1285" actId="47"/>
          <pc:sldLayoutMkLst>
            <pc:docMk/>
            <pc:sldMasterMk cId="0" sldId="2147483661"/>
            <pc:sldLayoutMk cId="0" sldId="2147483658"/>
          </pc:sldLayoutMkLst>
        </pc:sldLayoutChg>
        <pc:sldLayoutChg chg="del">
          <pc:chgData name="Tonya Nelson" userId="56729d0b-14b9-40fc-9b8c-450af006d100" providerId="ADAL" clId="{19A13499-60A5-4206-A2C1-FB37A1D1E9D1}" dt="2025-05-01T13:11:46" v="319" actId="47"/>
          <pc:sldLayoutMkLst>
            <pc:docMk/>
            <pc:sldMasterMk cId="0" sldId="2147483661"/>
            <pc:sldLayoutMk cId="2764435214"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ontserrat Medium" panose="00000600000000000000" pitchFamily="2" charset="0"/>
                <a:ea typeface="+mn-ea"/>
                <a:cs typeface="+mn-cs"/>
              </a:defRPr>
            </a:pPr>
            <a:r>
              <a:rPr lang="en-US"/>
              <a:t>Total assaults and violence</a:t>
            </a:r>
          </a:p>
        </c:rich>
      </c:tx>
      <c:layout>
        <c:manualLayout>
          <c:xMode val="edge"/>
          <c:yMode val="edge"/>
          <c:x val="0.13327067669172932"/>
          <c:y val="3.46133103849810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ontserrat Medium" panose="00000600000000000000" pitchFamily="2" charset="0"/>
              <a:ea typeface="+mn-ea"/>
              <a:cs typeface="+mn-cs"/>
            </a:defRPr>
          </a:pPr>
          <a:endParaRPr lang="en-US"/>
        </a:p>
      </c:txPr>
    </c:title>
    <c:autoTitleDeleted val="0"/>
    <c:plotArea>
      <c:layout/>
      <c:barChart>
        <c:barDir val="col"/>
        <c:grouping val="stacked"/>
        <c:varyColors val="0"/>
        <c:ser>
          <c:idx val="2"/>
          <c:order val="2"/>
          <c:tx>
            <c:strRef>
              <c:f>Sheet1!$D$1</c:f>
              <c:strCache>
                <c:ptCount val="1"/>
                <c:pt idx="0">
                  <c:v>Total assaults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ontserrat Medium" panose="000006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3"/>
                <c:pt idx="0">
                  <c:v>2022</c:v>
                </c:pt>
                <c:pt idx="1">
                  <c:v>2023</c:v>
                </c:pt>
                <c:pt idx="2">
                  <c:v>2024</c:v>
                </c:pt>
              </c:numCache>
            </c:numRef>
          </c:cat>
          <c:val>
            <c:numRef>
              <c:f>Sheet1!$D$3:$D$6</c:f>
              <c:numCache>
                <c:formatCode>General</c:formatCode>
                <c:ptCount val="3"/>
                <c:pt idx="0">
                  <c:v>407</c:v>
                </c:pt>
                <c:pt idx="1">
                  <c:v>456</c:v>
                </c:pt>
                <c:pt idx="2">
                  <c:v>554</c:v>
                </c:pt>
              </c:numCache>
            </c:numRef>
          </c:val>
          <c:extLst>
            <c:ext xmlns:c16="http://schemas.microsoft.com/office/drawing/2014/chart" uri="{C3380CC4-5D6E-409C-BE32-E72D297353CC}">
              <c16:uniqueId val="{00000000-954A-4699-800A-47B0CD5DAB49}"/>
            </c:ext>
          </c:extLst>
        </c:ser>
        <c:dLbls>
          <c:dLblPos val="ctr"/>
          <c:showLegendKey val="0"/>
          <c:showVal val="1"/>
          <c:showCatName val="0"/>
          <c:showSerName val="0"/>
          <c:showPercent val="0"/>
          <c:showBubbleSize val="0"/>
        </c:dLbls>
        <c:gapWidth val="150"/>
        <c:overlap val="100"/>
        <c:axId val="1521771984"/>
        <c:axId val="151767760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 claims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Medium" panose="00000600000000000000" pitchFamily="2" charset="0"/>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Sheet1!$A$3:$A$6</c15:sqref>
                        </c15:formulaRef>
                      </c:ext>
                    </c:extLst>
                    <c:numCache>
                      <c:formatCode>General</c:formatCode>
                      <c:ptCount val="3"/>
                      <c:pt idx="0">
                        <c:v>2022</c:v>
                      </c:pt>
                      <c:pt idx="1">
                        <c:v>2023</c:v>
                      </c:pt>
                      <c:pt idx="2">
                        <c:v>2024</c:v>
                      </c:pt>
                    </c:numCache>
                  </c:numRef>
                </c:cat>
                <c:val>
                  <c:numRef>
                    <c:extLst>
                      <c:ext uri="{02D57815-91ED-43cb-92C2-25804820EDAC}">
                        <c15:formulaRef>
                          <c15:sqref>Sheet1!$B$3:$B$6</c15:sqref>
                        </c15:formulaRef>
                      </c:ext>
                    </c:extLst>
                    <c:numCache>
                      <c:formatCode>General</c:formatCode>
                      <c:ptCount val="3"/>
                      <c:pt idx="0">
                        <c:v>4386</c:v>
                      </c:pt>
                      <c:pt idx="1">
                        <c:v>3765</c:v>
                      </c:pt>
                      <c:pt idx="2">
                        <c:v>3835</c:v>
                      </c:pt>
                    </c:numCache>
                  </c:numRef>
                </c:val>
                <c:extLst>
                  <c:ext xmlns:c16="http://schemas.microsoft.com/office/drawing/2014/chart" uri="{C3380CC4-5D6E-409C-BE32-E72D297353CC}">
                    <c16:uniqueId val="{00000001-954A-4699-800A-47B0CD5DAB4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Total time loss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Medium" panose="00000600000000000000" pitchFamily="2"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Sheet1!$A$3:$A$6</c15:sqref>
                        </c15:formulaRef>
                      </c:ext>
                    </c:extLst>
                    <c:numCache>
                      <c:formatCode>General</c:formatCode>
                      <c:ptCount val="3"/>
                      <c:pt idx="0">
                        <c:v>2022</c:v>
                      </c:pt>
                      <c:pt idx="1">
                        <c:v>2023</c:v>
                      </c:pt>
                      <c:pt idx="2">
                        <c:v>2024</c:v>
                      </c:pt>
                    </c:numCache>
                  </c:numRef>
                </c:cat>
                <c:val>
                  <c:numRef>
                    <c:extLst xmlns:c15="http://schemas.microsoft.com/office/drawing/2012/chart">
                      <c:ext xmlns:c15="http://schemas.microsoft.com/office/drawing/2012/chart" uri="{02D57815-91ED-43cb-92C2-25804820EDAC}">
                        <c15:formulaRef>
                          <c15:sqref>Sheet1!$C$3:$C$6</c15:sqref>
                        </c15:formulaRef>
                      </c:ext>
                    </c:extLst>
                    <c:numCache>
                      <c:formatCode>General</c:formatCode>
                      <c:ptCount val="3"/>
                      <c:pt idx="0">
                        <c:v>3088</c:v>
                      </c:pt>
                      <c:pt idx="1">
                        <c:v>2427</c:v>
                      </c:pt>
                      <c:pt idx="2">
                        <c:v>2373</c:v>
                      </c:pt>
                    </c:numCache>
                  </c:numRef>
                </c:val>
                <c:extLst xmlns:c15="http://schemas.microsoft.com/office/drawing/2012/chart">
                  <c:ext xmlns:c16="http://schemas.microsoft.com/office/drawing/2014/chart" uri="{C3380CC4-5D6E-409C-BE32-E72D297353CC}">
                    <c16:uniqueId val="{00000002-954A-4699-800A-47B0CD5DAB4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Time loss assault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Medium" panose="00000600000000000000" pitchFamily="2"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Sheet1!$A$3:$A$6</c15:sqref>
                        </c15:formulaRef>
                      </c:ext>
                    </c:extLst>
                    <c:numCache>
                      <c:formatCode>General</c:formatCode>
                      <c:ptCount val="3"/>
                      <c:pt idx="0">
                        <c:v>2022</c:v>
                      </c:pt>
                      <c:pt idx="1">
                        <c:v>2023</c:v>
                      </c:pt>
                      <c:pt idx="2">
                        <c:v>2024</c:v>
                      </c:pt>
                    </c:numCache>
                  </c:numRef>
                </c:cat>
                <c:val>
                  <c:numRef>
                    <c:extLst xmlns:c15="http://schemas.microsoft.com/office/drawing/2012/chart">
                      <c:ext xmlns:c15="http://schemas.microsoft.com/office/drawing/2012/chart" uri="{02D57815-91ED-43cb-92C2-25804820EDAC}">
                        <c15:formulaRef>
                          <c15:sqref>Sheet1!$E$3:$E$6</c15:sqref>
                        </c15:formulaRef>
                      </c:ext>
                    </c:extLst>
                    <c:numCache>
                      <c:formatCode>General</c:formatCode>
                      <c:ptCount val="3"/>
                      <c:pt idx="0">
                        <c:v>242</c:v>
                      </c:pt>
                      <c:pt idx="1">
                        <c:v>284</c:v>
                      </c:pt>
                      <c:pt idx="2">
                        <c:v>350</c:v>
                      </c:pt>
                    </c:numCache>
                  </c:numRef>
                </c:val>
                <c:extLst xmlns:c15="http://schemas.microsoft.com/office/drawing/2012/chart">
                  <c:ext xmlns:c16="http://schemas.microsoft.com/office/drawing/2014/chart" uri="{C3380CC4-5D6E-409C-BE32-E72D297353CC}">
                    <c16:uniqueId val="{00000003-954A-4699-800A-47B0CD5DAB49}"/>
                  </c:ext>
                </c:extLst>
              </c15:ser>
            </c15:filteredBarSeries>
          </c:ext>
        </c:extLst>
      </c:barChart>
      <c:catAx>
        <c:axId val="152177198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ontserrat Medium" panose="00000600000000000000" pitchFamily="2" charset="0"/>
                    <a:ea typeface="+mn-ea"/>
                    <a:cs typeface="+mn-cs"/>
                  </a:defRPr>
                </a:pPr>
                <a:r>
                  <a:rPr lang="en-US"/>
                  <a:t>Total number of assaults reported to WCB in 70202 Industries </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ontserrat Medium" panose="000006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Medium" panose="00000600000000000000" pitchFamily="2" charset="0"/>
                <a:ea typeface="+mn-ea"/>
                <a:cs typeface="+mn-cs"/>
              </a:defRPr>
            </a:pPr>
            <a:endParaRPr lang="en-US"/>
          </a:p>
        </c:txPr>
        <c:crossAx val="1517677600"/>
        <c:crosses val="autoZero"/>
        <c:auto val="1"/>
        <c:lblAlgn val="ctr"/>
        <c:lblOffset val="100"/>
        <c:noMultiLvlLbl val="0"/>
      </c:catAx>
      <c:valAx>
        <c:axId val="151767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Medium" panose="00000600000000000000" pitchFamily="2" charset="0"/>
                <a:ea typeface="+mn-ea"/>
                <a:cs typeface="+mn-cs"/>
              </a:defRPr>
            </a:pPr>
            <a:endParaRPr lang="en-US"/>
          </a:p>
        </c:txPr>
        <c:crossAx val="1521771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tserrat Medium" panose="00000600000000000000" pitchFamily="2" charset="0"/>
              <a:ea typeface="+mn-ea"/>
              <a:cs typeface="+mn-cs"/>
            </a:defRPr>
          </a:pPr>
          <a:endParaRPr lang="en-US"/>
        </a:p>
      </c:txPr>
    </c:legend>
    <c:plotVisOnly val="1"/>
    <c:dispBlanksAs val="gap"/>
    <c:showDLblsOverMax val="0"/>
  </c:chart>
  <c:spPr>
    <a:noFill/>
    <a:ln>
      <a:noFill/>
    </a:ln>
    <a:effectLst/>
  </c:spPr>
  <c:txPr>
    <a:bodyPr/>
    <a:lstStyle/>
    <a:p>
      <a:pPr>
        <a:defRPr>
          <a:latin typeface="Montserrat Medium" panose="000006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ng.com/search?q=violent+behavior+definition&amp;qs=MT&amp;pq=violent+be&amp;sk=AS2LT1CT1&amp;sc=12-10&amp;cvid=0ACCBA4C9FD84C9BA8AE8F0F649C8DD8&amp;FORM=QBRE&amp;sp=5&amp;ghc=1&amp;lq=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oe.int/en/web/gender-matters/types-of-gender-based-violence" TargetMode="External"/><Relationship Id="rId4" Type="http://schemas.openxmlformats.org/officeDocument/2006/relationships/hyperlink" Target="https://pmc.ncbi.nlm.nih.gov/articles/PMC2652990/#:~:text=Violence%20is%20defined%20by%20the,%2C%20death%2C%20psychological%20harm%2C%20maldevelopmen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ng.com/search?q=violent+behavior+definition&amp;qs=MT&amp;pq=violent+be&amp;sk=AS2LT1CT1&amp;sc=12-10&amp;cvid=0ACCBA4C9FD84C9BA8AE8F0F649C8DD8&amp;FORM=QBRE&amp;sp=5&amp;ghc=1&amp;lq=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Jess</a:t>
            </a:r>
          </a:p>
          <a:p>
            <a:endParaRPr lang="en-US" dirty="0"/>
          </a:p>
          <a:p>
            <a:r>
              <a:rPr lang="en-US" dirty="0"/>
              <a:t>Hello and welcome to Effective Strategies for Violence Prevention and Promoting Psychological Health and Safety in Long Term Care Settings</a:t>
            </a:r>
          </a:p>
          <a:p>
            <a:endParaRPr lang="en-US" dirty="0"/>
          </a:p>
          <a:p>
            <a:r>
              <a:rPr lang="en-US" dirty="0"/>
              <a:t>Jess: My name is Jess Selby </a:t>
            </a:r>
          </a:p>
          <a:p>
            <a:endParaRPr lang="en-US" dirty="0"/>
          </a:p>
          <a:p>
            <a:pPr marL="158750" indent="0">
              <a:buNone/>
            </a:pPr>
            <a:r>
              <a:rPr lang="en-US" dirty="0"/>
              <a:t>Teaghan: and my name is Teaghan Sampson</a:t>
            </a:r>
          </a:p>
          <a:p>
            <a:endParaRPr lang="en-US" dirty="0"/>
          </a:p>
          <a:p>
            <a:r>
              <a:rPr lang="en-US" dirty="0"/>
              <a:t>Jess: we’ll be your facilitators for this session, please ask questions and bring thoughts forward as we progress through the next hour </a:t>
            </a:r>
            <a:r>
              <a:rPr lang="en-US" dirty="0">
                <a:sym typeface="Wingdings" panose="05000000000000000000" pitchFamily="2" charset="2"/>
              </a:rPr>
              <a:t></a:t>
            </a:r>
            <a:endParaRPr lang="en-US"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Our involuntary response is our NATURAL REACTION.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do the first thing that comes to our minds in an escalated situation, we’re operating from a place of emotion, thus reacting to the attitude (feelings) of the individual. This means we’re emotionally charged and we’re not considering the consequences of our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How will what we say or do in this state impact the individual? </a:t>
            </a:r>
          </a:p>
          <a:p>
            <a:r>
              <a:rPr lang="en-US" b="1" dirty="0"/>
              <a:t>How will this negatively affect the situation? </a:t>
            </a:r>
          </a:p>
          <a:p>
            <a:endParaRPr lang="en-US" dirty="0"/>
          </a:p>
          <a:p>
            <a:r>
              <a:rPr lang="en-US" dirty="0"/>
              <a:t>We don’t consider those questions because we aren’t giving thought to our own actions. When we lose sight of how our actions will impact the situation, we lose control. When reacting to responsive </a:t>
            </a:r>
            <a:r>
              <a:rPr lang="en-US" dirty="0" err="1"/>
              <a:t>behaviours</a:t>
            </a:r>
            <a:r>
              <a:rPr lang="en-US" dirty="0"/>
              <a:t>, we are allowing the individual to control us as we are acting without thinking. For example, if they start yelling at us and we get defensive – they’re controlling our actions because we’re impulsively communicating with them. </a:t>
            </a:r>
          </a:p>
          <a:p>
            <a:endParaRPr lang="en-US" dirty="0"/>
          </a:p>
          <a:p>
            <a:r>
              <a:rPr lang="en-US" dirty="0"/>
              <a:t>Reacting to the attitude puts us at risk of further escalating the individual.</a:t>
            </a:r>
          </a:p>
          <a:p>
            <a:r>
              <a:rPr lang="en-US" dirty="0"/>
              <a:t>This will not lead to a good outcome.  </a:t>
            </a:r>
          </a:p>
          <a:p>
            <a:endParaRPr lang="en-US" dirty="0"/>
          </a:p>
          <a:p>
            <a:r>
              <a:rPr lang="en-US" dirty="0"/>
              <a:t>Instead, we want to maintain some control over the situation, so we don’t further escalate the individual, therefore, we want to respond.</a:t>
            </a:r>
          </a:p>
          <a:p>
            <a:endParaRPr lang="en-US" dirty="0"/>
          </a:p>
        </p:txBody>
      </p:sp>
    </p:spTree>
    <p:extLst>
      <p:ext uri="{BB962C8B-B14F-4D97-AF65-F5344CB8AC3E}">
        <p14:creationId xmlns:p14="http://schemas.microsoft.com/office/powerpoint/2010/main" val="293915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So, when we ask ourselves:</a:t>
            </a:r>
          </a:p>
          <a:p>
            <a:r>
              <a:rPr lang="en-US" b="1" dirty="0"/>
              <a:t>How will what we say or do in this state impact the individual? </a:t>
            </a:r>
          </a:p>
          <a:p>
            <a:r>
              <a:rPr lang="en-US" b="1" dirty="0"/>
              <a:t>How will this negatively affect the situation?</a:t>
            </a:r>
          </a:p>
          <a:p>
            <a:endParaRPr lang="en-US" b="0" dirty="0"/>
          </a:p>
          <a:p>
            <a:r>
              <a:rPr lang="en-US" b="0" dirty="0"/>
              <a:t>We force ourselves to become more aware of the situation and consider the potential consequences of our actions.</a:t>
            </a:r>
          </a:p>
          <a:p>
            <a:endParaRPr lang="en-US" b="0" dirty="0"/>
          </a:p>
          <a:p>
            <a:r>
              <a:rPr lang="en-US" dirty="0"/>
              <a:t>When we take a step back and think before acting, we’re able to separate the individual’s attitude (feelings) from their </a:t>
            </a:r>
            <a:r>
              <a:rPr lang="en-US" dirty="0" err="1"/>
              <a:t>behaviour</a:t>
            </a:r>
            <a:r>
              <a:rPr lang="en-US" dirty="0"/>
              <a:t> (actions). When we turn our focus onto their </a:t>
            </a:r>
            <a:r>
              <a:rPr lang="en-US" dirty="0" err="1"/>
              <a:t>behaviour</a:t>
            </a:r>
            <a:r>
              <a:rPr lang="en-US" dirty="0"/>
              <a:t> (actions), we’re able to logically respond to the situation by assessing a few key components; are their actions harmful to themselves, me, or others? Is there a need they are displaying that’s not being met? Are they showing me how I can help them?</a:t>
            </a:r>
            <a:br>
              <a:rPr lang="en-US" dirty="0"/>
            </a:br>
            <a:endParaRPr lang="en-US" dirty="0"/>
          </a:p>
          <a:p>
            <a:r>
              <a:rPr lang="en-US" dirty="0"/>
              <a:t>By stopping to think before we act, we’re allowing ourselves to retrain our natural instincts of protecting ourselves (reacting), and we’re able to refocus on the goal: returning the individual to their baseline (a happy result). Reminding ourselves of this allows us to maintain our control of our self and logically assess the situation so we can choose the best course of action and consider the potential effects; If I don’t do x, what’s the worst that will happen? If I say this, will it help or make them more frustrated? If I do x, what is the consequence or benefit?</a:t>
            </a:r>
            <a:br>
              <a:rPr lang="en-US" dirty="0"/>
            </a:br>
            <a:br>
              <a:rPr lang="en-US" dirty="0"/>
            </a:br>
            <a:r>
              <a:rPr lang="en-US" dirty="0"/>
              <a:t>Responding to the behavior is the ultimate goal. </a:t>
            </a:r>
          </a:p>
          <a:p>
            <a:r>
              <a:rPr lang="en-US" dirty="0"/>
              <a:t>When we respond, we can empathize with the individual and de-escalate. </a:t>
            </a:r>
          </a:p>
          <a:p>
            <a:endParaRPr lang="en-US" dirty="0"/>
          </a:p>
          <a:p>
            <a:endParaRPr lang="en-US" dirty="0"/>
          </a:p>
          <a:p>
            <a:r>
              <a:rPr lang="en-US" b="1" dirty="0"/>
              <a:t>In order to appropriately respond to a situation we need to maintain self-control. In order to maintain self-control, we need to be aware of our triggers – when we understand our triggers, we can appropriately respond. Understanding our triggers depends on our psychological health and being aware of our inner feelings and mental health.</a:t>
            </a:r>
          </a:p>
          <a:p>
            <a:pPr marL="158750" indent="0">
              <a:buNone/>
            </a:pPr>
            <a:endParaRPr lang="en-US" dirty="0"/>
          </a:p>
        </p:txBody>
      </p:sp>
    </p:spTree>
    <p:extLst>
      <p:ext uri="{BB962C8B-B14F-4D97-AF65-F5344CB8AC3E}">
        <p14:creationId xmlns:p14="http://schemas.microsoft.com/office/powerpoint/2010/main" val="329943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Jess</a:t>
            </a:r>
          </a:p>
          <a:p>
            <a:endParaRPr lang="en-US" dirty="0"/>
          </a:p>
          <a:p>
            <a:r>
              <a:rPr lang="en-US" dirty="0"/>
              <a:t>Outline the fallout and the benefits of implementing a program and how it will in turn decrease of positively impact the above </a:t>
            </a:r>
          </a:p>
          <a:p>
            <a:endParaRPr lang="en-US" dirty="0"/>
          </a:p>
          <a:p>
            <a:r>
              <a:rPr lang="en-US" dirty="0"/>
              <a:t>All of these concerns lead into each other.</a:t>
            </a:r>
          </a:p>
          <a:p>
            <a:r>
              <a:rPr lang="en-US" dirty="0"/>
              <a:t>Staff shortages lead to heavier work loads</a:t>
            </a:r>
          </a:p>
          <a:p>
            <a:r>
              <a:rPr lang="en-US" dirty="0"/>
              <a:t>Heavier work loads impact out time to care</a:t>
            </a:r>
          </a:p>
          <a:p>
            <a:r>
              <a:rPr lang="en-US" dirty="0"/>
              <a:t>Heavy work loads decreases the time availability of staff </a:t>
            </a:r>
          </a:p>
          <a:p>
            <a:r>
              <a:rPr lang="en-US" dirty="0"/>
              <a:t>The lack of resources can impact everyone in your workplace</a:t>
            </a:r>
          </a:p>
          <a:p>
            <a:r>
              <a:rPr lang="en-US" dirty="0"/>
              <a:t>And can cause:</a:t>
            </a:r>
          </a:p>
          <a:p>
            <a:r>
              <a:rPr lang="en-US" dirty="0"/>
              <a:t>Increase injuries,</a:t>
            </a:r>
          </a:p>
          <a:p>
            <a:r>
              <a:rPr lang="en-US" dirty="0"/>
              <a:t>Increase time off</a:t>
            </a:r>
          </a:p>
          <a:p>
            <a:r>
              <a:rPr lang="en-US" dirty="0"/>
              <a:t>Increase sick time</a:t>
            </a:r>
          </a:p>
          <a:p>
            <a:endParaRPr lang="en-US" dirty="0"/>
          </a:p>
          <a:p>
            <a:r>
              <a:rPr lang="en-US" dirty="0"/>
              <a:t>Which leads to burnout, </a:t>
            </a:r>
          </a:p>
          <a:p>
            <a:r>
              <a:rPr lang="en-US" dirty="0"/>
              <a:t>Fatigue </a:t>
            </a:r>
          </a:p>
          <a:p>
            <a:r>
              <a:rPr lang="en-US" dirty="0"/>
              <a:t>Mistakes </a:t>
            </a:r>
          </a:p>
          <a:p>
            <a:endParaRPr lang="en-US" dirty="0"/>
          </a:p>
        </p:txBody>
      </p:sp>
    </p:spTree>
    <p:extLst>
      <p:ext uri="{BB962C8B-B14F-4D97-AF65-F5344CB8AC3E}">
        <p14:creationId xmlns:p14="http://schemas.microsoft.com/office/powerpoint/2010/main" val="3890521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Jess</a:t>
            </a:r>
          </a:p>
          <a:p>
            <a:endParaRPr lang="en-US" dirty="0"/>
          </a:p>
          <a:p>
            <a:r>
              <a:rPr lang="en-US" dirty="0"/>
              <a:t>What are the benefits of a Psychological Health and safety program</a:t>
            </a:r>
          </a:p>
          <a:p>
            <a:endParaRPr lang="en-US" dirty="0"/>
          </a:p>
          <a:p>
            <a:r>
              <a:rPr lang="en-US" dirty="0"/>
              <a:t>Decrease absenteeism/presenteeism – have you ever sat in your car and cried before going into work….?  </a:t>
            </a:r>
          </a:p>
          <a:p>
            <a:r>
              <a:rPr lang="en-US" dirty="0"/>
              <a:t>		               When we are in a workplace where we are part of something and we feel safe, we’re not overwhelmed, </a:t>
            </a:r>
          </a:p>
          <a:p>
            <a:r>
              <a:rPr lang="en-US" dirty="0"/>
              <a:t>		               and our engagement increases, our team gets stronger….we want to come to work!  </a:t>
            </a:r>
          </a:p>
          <a:p>
            <a:r>
              <a:rPr lang="en-US" dirty="0"/>
              <a:t>		               When we are physically and mentally prepared, we are better able to support each other!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Improves moral - when people feel valued and safe they are more engaged we belong and feel like we’re part of something, we’re a community….and we want to support each other</a:t>
            </a:r>
          </a:p>
          <a:p>
            <a:endParaRPr lang="en-US" dirty="0"/>
          </a:p>
          <a:p>
            <a:r>
              <a:rPr lang="en-US" dirty="0"/>
              <a:t>Improves productivity – what is productivity in health – we aren’t producing tangible products….we’re producing care, when we feel confident and engaged, we’re in an environment that is respectful of our needs and safety, we become more “productive” and what we are producing is patience, engagement and caring</a:t>
            </a:r>
          </a:p>
          <a:p>
            <a:endParaRPr lang="en-US" dirty="0"/>
          </a:p>
          <a:p>
            <a:r>
              <a:rPr lang="en-US" dirty="0"/>
              <a:t>Creates a sense of physical and psychological safety – when we are feeling physically safe…..we feel psychologically safe, and when we are psychologically safe, we feel physically safe </a:t>
            </a:r>
          </a:p>
          <a:p>
            <a:endParaRPr lang="en-US" dirty="0"/>
          </a:p>
          <a:p>
            <a:r>
              <a:rPr lang="en-US" dirty="0"/>
              <a:t>Decrease staff shortages will in turn will give time, balanced work loads  which in turn will reflect in our injury stats.  Having a full engaged staff, feeling physically and emotionally balanced will produce a healthier and engaged process….we would as a result see a decrease in physical and psychological injury as a result  </a:t>
            </a:r>
          </a:p>
          <a:p>
            <a:endParaRPr lang="en-US" dirty="0"/>
          </a:p>
          <a:p>
            <a:r>
              <a:rPr lang="en-US" dirty="0"/>
              <a:t>AND WHEN WE ARE FEELING WELL AND BALANCED, WE ARE LIKELY TO RESPOND MORE EFFECTIVLY AND POSTIVLY TO ALL SITUATIONS </a:t>
            </a:r>
          </a:p>
          <a:p>
            <a:endParaRPr lang="en-US" b="1" dirty="0"/>
          </a:p>
          <a:p>
            <a:r>
              <a:rPr lang="en-US" b="1" dirty="0"/>
              <a:t>Talk about decrease in injuries here – when we are physically and emotionally well/balanced, we are more likely to respond to a situation</a:t>
            </a:r>
          </a:p>
          <a:p>
            <a:endParaRPr lang="en-US" dirty="0"/>
          </a:p>
        </p:txBody>
      </p:sp>
    </p:spTree>
    <p:extLst>
      <p:ext uri="{BB962C8B-B14F-4D97-AF65-F5344CB8AC3E}">
        <p14:creationId xmlns:p14="http://schemas.microsoft.com/office/powerpoint/2010/main" val="2842149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Jess </a:t>
            </a:r>
          </a:p>
          <a:p>
            <a:r>
              <a:rPr lang="en-US" dirty="0"/>
              <a:t>In conducing a violence assessments: this engages a proactive effort to identify the areas of vulnerability, and the opportunity to implement corrective actions as a preventative measure</a:t>
            </a:r>
          </a:p>
          <a:p>
            <a:endParaRPr lang="en-US" dirty="0"/>
          </a:p>
          <a:p>
            <a:r>
              <a:rPr lang="en-US" dirty="0"/>
              <a:t>Education and training is addition to creating a safer environment.  By providing the tools and knowledge to protect oneself we are giving our workers autonomy to have control in an area that might have not felt controlled</a:t>
            </a:r>
          </a:p>
          <a:p>
            <a:endParaRPr lang="en-US" dirty="0"/>
          </a:p>
          <a:p>
            <a:r>
              <a:rPr lang="en-US" dirty="0"/>
              <a:t>Working alone or in isolation, revieing the procedures and utilizing the results of the violence assessment to identify areas of exposure and ensuring that staff is prepared and understands the process of calling for help or not leaving themselves open to violent responses</a:t>
            </a:r>
          </a:p>
          <a:p>
            <a:endParaRPr lang="en-US" dirty="0"/>
          </a:p>
          <a:p>
            <a:r>
              <a:rPr lang="en-US" dirty="0"/>
              <a:t>Developing a relationship with staff in which open communication is well received allows the opportunity for staff to bring concerns forward, identifying changes in client behavior, responsive tendencies </a:t>
            </a:r>
            <a:r>
              <a:rPr lang="en-US" dirty="0" err="1"/>
              <a:t>ect</a:t>
            </a:r>
            <a:endParaRPr lang="en-US" dirty="0"/>
          </a:p>
          <a:p>
            <a:endParaRPr lang="en-US" dirty="0"/>
          </a:p>
          <a:p>
            <a:r>
              <a:rPr lang="en-US" dirty="0"/>
              <a:t>EFAP is there in the event of a traumatic incident or sometimes the day-to-day tole of working with people are starting to chip away at our stability.  Having and EAP program shows you care, you have supports in place and reminding staff via open communication is going to allow our workers to take the opportunity to take care of themselves because</a:t>
            </a:r>
          </a:p>
          <a:p>
            <a:endParaRPr lang="en-US" dirty="0"/>
          </a:p>
          <a:p>
            <a:r>
              <a:rPr lang="en-US" dirty="0"/>
              <a:t>While a single debrief after an incident may not decrease the instances of PTSD, it will open the door for the opportunity to engage further treatment, connecting victims with services that can assist with post traumatic events. </a:t>
            </a:r>
          </a:p>
          <a:p>
            <a:r>
              <a:rPr lang="en-US" dirty="0"/>
              <a:t>It shows the workers that the employer does care bout their physical and mental health and allows for an opportunity for self care with the support of the employer</a:t>
            </a:r>
          </a:p>
          <a:p>
            <a:endParaRPr lang="en-US" dirty="0"/>
          </a:p>
          <a:p>
            <a:endParaRPr lang="en-US" dirty="0"/>
          </a:p>
          <a:p>
            <a:r>
              <a:rPr lang="en-US" dirty="0"/>
              <a:t>If we aren't taking care of ourselves, can we actually take care of our clients????</a:t>
            </a:r>
          </a:p>
          <a:p>
            <a:endParaRPr lang="en-US" dirty="0"/>
          </a:p>
          <a:p>
            <a:endParaRPr lang="en-US" dirty="0"/>
          </a:p>
          <a:p>
            <a:r>
              <a:rPr lang="en-US" dirty="0"/>
              <a:t>Last point, </a:t>
            </a:r>
          </a:p>
          <a:p>
            <a:r>
              <a:rPr lang="en-US" dirty="0"/>
              <a:t>While a single debrief after an incident may not decrease the instances of PTSD, it will open the door for the opportunity to engage further treatment, connecting victims with services that can assist with post traumatic events. </a:t>
            </a:r>
          </a:p>
          <a:p>
            <a:r>
              <a:rPr lang="en-US" dirty="0"/>
              <a:t>It shows the workers that the employer does care bout their physical and mental health and allows for an opportunity for self </a:t>
            </a:r>
          </a:p>
        </p:txBody>
      </p:sp>
    </p:spTree>
    <p:extLst>
      <p:ext uri="{BB962C8B-B14F-4D97-AF65-F5344CB8AC3E}">
        <p14:creationId xmlns:p14="http://schemas.microsoft.com/office/powerpoint/2010/main" val="220271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Jess</a:t>
            </a:r>
          </a:p>
          <a:p>
            <a:endParaRPr lang="en-US" dirty="0"/>
          </a:p>
          <a:p>
            <a:r>
              <a:rPr lang="en-US" dirty="0"/>
              <a:t>We all want to be respected and treated with dignity, regardless of the situation. </a:t>
            </a:r>
          </a:p>
          <a:p>
            <a:endParaRPr lang="en-US" dirty="0"/>
          </a:p>
          <a:p>
            <a:r>
              <a:rPr lang="en-US" dirty="0"/>
              <a:t>Once we recognize there are barriers in society we have put up, inadvertently or by design, we can begin to remove them</a:t>
            </a:r>
          </a:p>
          <a:p>
            <a:endParaRPr lang="en-US" dirty="0"/>
          </a:p>
          <a:p>
            <a:r>
              <a:rPr lang="en-US" dirty="0"/>
              <a:t>Ultimately, we all want to belong, be engaged and be valued, recognizing that similarity opens up the door to engage </a:t>
            </a:r>
          </a:p>
          <a:p>
            <a:endParaRPr lang="en-US" b="1" dirty="0"/>
          </a:p>
          <a:p>
            <a:r>
              <a:rPr lang="en-US" b="1" dirty="0"/>
              <a:t>When we ask this question, we are breaking societal barriers – we stop looking at the differences between what we are accustomed to, and start looking at the individual on a personal level – as  a person, we want to be respected, we want to be told what’s happening to us before it happens, etc. so when we change the way we look at the situation, we change the way that we respond to the individual by becoming more compassionate and empathizing with them. </a:t>
            </a:r>
          </a:p>
          <a:p>
            <a:endParaRPr lang="en-US" dirty="0"/>
          </a:p>
        </p:txBody>
      </p:sp>
    </p:spTree>
    <p:extLst>
      <p:ext uri="{BB962C8B-B14F-4D97-AF65-F5344CB8AC3E}">
        <p14:creationId xmlns:p14="http://schemas.microsoft.com/office/powerpoint/2010/main" val="3671879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defTabSz="931774">
              <a:buNone/>
              <a:defRPr/>
            </a:pPr>
            <a:r>
              <a:rPr lang="en-US" sz="1100" kern="100" dirty="0">
                <a:latin typeface="Aptos" panose="020B0004020202020204" pitchFamily="34" charset="0"/>
                <a:ea typeface="Aptos" panose="020B0004020202020204" pitchFamily="34" charset="0"/>
                <a:cs typeface="Times New Roman" panose="02020603050405020304" pitchFamily="18" charset="0"/>
              </a:rPr>
              <a:t>Jess</a:t>
            </a:r>
          </a:p>
          <a:p>
            <a:pPr defTabSz="931774">
              <a:defRPr/>
            </a:pPr>
            <a:endParaRPr lang="en-US" sz="1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sz="1100" dirty="0">
                <a:latin typeface="Aptos" panose="020B0004020202020204" pitchFamily="34" charset="0"/>
                <a:ea typeface="Aptos" panose="020B0004020202020204" pitchFamily="34" charset="0"/>
                <a:cs typeface="Times New Roman" panose="02020603050405020304" pitchFamily="18" charset="0"/>
              </a:rPr>
              <a:t>When we define our weaknesses, we bring them out and make them part of our consciousness. We admit them, bringing them to the light of recognition. We can name only that which we own, so when we name them, we acknowledge that we have taken ownership of them</a:t>
            </a:r>
          </a:p>
          <a:p>
            <a:pPr defTabSz="931774">
              <a:defRPr/>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sz="1100" kern="100" dirty="0">
                <a:latin typeface="Aptos" panose="020B0004020202020204" pitchFamily="34" charset="0"/>
                <a:ea typeface="Aptos" panose="020B0004020202020204" pitchFamily="34" charset="0"/>
                <a:cs typeface="Times New Roman" panose="02020603050405020304" pitchFamily="18" charset="0"/>
              </a:rPr>
              <a:t>No matter what is said, you’re going to deflect the abuse, not take it personally, remain professional, and keep your eyes on the purpose.</a:t>
            </a:r>
          </a:p>
          <a:p>
            <a:pPr defTabSz="931774">
              <a:defRPr/>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sz="1100" kern="100" dirty="0">
                <a:latin typeface="Aptos" panose="020B0004020202020204" pitchFamily="34" charset="0"/>
                <a:ea typeface="Aptos" panose="020B0004020202020204" pitchFamily="34" charset="0"/>
                <a:cs typeface="Times New Roman" panose="02020603050405020304" pitchFamily="18" charset="0"/>
              </a:rPr>
              <a:t>There are always two kinds of problems in any difficult encounter: </a:t>
            </a:r>
            <a:r>
              <a:rPr lang="en-US" sz="1100" b="1" kern="100" dirty="0">
                <a:latin typeface="Aptos" panose="020B0004020202020204" pitchFamily="34" charset="0"/>
                <a:ea typeface="Aptos" panose="020B0004020202020204" pitchFamily="34" charset="0"/>
                <a:cs typeface="Times New Roman" panose="02020603050405020304" pitchFamily="18" charset="0"/>
              </a:rPr>
              <a:t>your problem</a:t>
            </a:r>
            <a:r>
              <a:rPr lang="en-US" sz="1100" kern="100" dirty="0">
                <a:latin typeface="Aptos" panose="020B0004020202020204" pitchFamily="34" charset="0"/>
                <a:ea typeface="Aptos" panose="020B0004020202020204" pitchFamily="34" charset="0"/>
                <a:cs typeface="Times New Roman" panose="02020603050405020304" pitchFamily="18" charset="0"/>
              </a:rPr>
              <a:t>, as you define it as a professional, and </a:t>
            </a:r>
            <a:r>
              <a:rPr lang="en-US" sz="1100" b="1" kern="100" dirty="0">
                <a:latin typeface="Aptos" panose="020B0004020202020204" pitchFamily="34" charset="0"/>
                <a:ea typeface="Aptos" panose="020B0004020202020204" pitchFamily="34" charset="0"/>
                <a:cs typeface="Times New Roman" panose="02020603050405020304" pitchFamily="18" charset="0"/>
              </a:rPr>
              <a:t>the problem from the other person’s point of view</a:t>
            </a:r>
            <a:r>
              <a:rPr lang="en-US" sz="1100" kern="100" dirty="0">
                <a:latin typeface="Aptos" panose="020B0004020202020204" pitchFamily="34" charset="0"/>
                <a:ea typeface="Aptos" panose="020B0004020202020204" pitchFamily="34" charset="0"/>
                <a:cs typeface="Times New Roman" panose="02020603050405020304" pitchFamily="18" charset="0"/>
              </a:rPr>
              <a:t> (the rhetorical problem: how the other person sees it). The only way to succeed in these situations is to define the problem from the other person’s point of view </a:t>
            </a:r>
            <a:r>
              <a:rPr lang="en-US" sz="1100" i="1" kern="100" dirty="0">
                <a:latin typeface="Aptos" panose="020B0004020202020204" pitchFamily="34" charset="0"/>
                <a:ea typeface="Aptos" panose="020B0004020202020204" pitchFamily="34" charset="0"/>
                <a:cs typeface="Times New Roman" panose="02020603050405020304" pitchFamily="18" charset="0"/>
              </a:rPr>
              <a:t>first</a:t>
            </a:r>
            <a:r>
              <a:rPr lang="en-US" sz="1100" kern="100" dirty="0">
                <a:latin typeface="Aptos" panose="020B0004020202020204" pitchFamily="34" charset="0"/>
                <a:ea typeface="Aptos" panose="020B0004020202020204" pitchFamily="34" charset="0"/>
                <a:cs typeface="Times New Roman" panose="02020603050405020304" pitchFamily="18" charset="0"/>
              </a:rPr>
              <a:t>.</a:t>
            </a:r>
          </a:p>
          <a:p>
            <a:pPr defTabSz="931774">
              <a:defRPr/>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sz="1100" kern="100" dirty="0">
                <a:latin typeface="Aptos" panose="020B0004020202020204" pitchFamily="34" charset="0"/>
                <a:ea typeface="Aptos" panose="020B0004020202020204" pitchFamily="34" charset="0"/>
                <a:cs typeface="Times New Roman" panose="02020603050405020304" pitchFamily="18" charset="0"/>
              </a:rPr>
              <a:t>Everyone has preconceived notions, recognizing the negative ones and redefining the concept will also help with managing our personal responses </a:t>
            </a:r>
          </a:p>
          <a:p>
            <a:pPr defTabSz="931774">
              <a:defRPr/>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a:p>
            <a:pPr defTabSz="931774">
              <a:defRPr/>
            </a:pPr>
            <a:r>
              <a:rPr lang="en-US" sz="1100" kern="100" dirty="0">
                <a:latin typeface="Aptos" panose="020B0004020202020204" pitchFamily="34" charset="0"/>
                <a:ea typeface="Aptos" panose="020B0004020202020204" pitchFamily="34" charset="0"/>
                <a:cs typeface="Times New Roman" panose="02020603050405020304" pitchFamily="18" charset="0"/>
              </a:rPr>
              <a:t>Changing the inner dialogue from the negative inner voices to a more positive outcome </a:t>
            </a:r>
          </a:p>
          <a:p>
            <a:endParaRPr lang="en-US" dirty="0"/>
          </a:p>
        </p:txBody>
      </p:sp>
    </p:spTree>
    <p:extLst>
      <p:ext uri="{BB962C8B-B14F-4D97-AF65-F5344CB8AC3E}">
        <p14:creationId xmlns:p14="http://schemas.microsoft.com/office/powerpoint/2010/main" val="53941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Jess</a:t>
            </a:r>
          </a:p>
          <a:p>
            <a:endParaRPr lang="en-US" dirty="0"/>
          </a:p>
          <a:p>
            <a:r>
              <a:rPr lang="en-US" dirty="0"/>
              <a:t>RE </a:t>
            </a:r>
            <a:r>
              <a:rPr lang="en-US" dirty="0" err="1"/>
              <a:t>spect</a:t>
            </a:r>
            <a:endParaRPr lang="en-US" dirty="0"/>
          </a:p>
          <a:p>
            <a:r>
              <a:rPr lang="en-US" dirty="0"/>
              <a:t>We have to show people at all times</a:t>
            </a:r>
          </a:p>
          <a:p>
            <a:r>
              <a:rPr lang="en-US" dirty="0"/>
              <a:t>Thought it might be difficult when our residents are exhibiting challenging behaviors on a regular basis….</a:t>
            </a:r>
          </a:p>
          <a:p>
            <a:endParaRPr lang="en-US" dirty="0"/>
          </a:p>
          <a:p>
            <a:r>
              <a:rPr lang="en-US" dirty="0"/>
              <a:t>Check our approach</a:t>
            </a:r>
          </a:p>
          <a:p>
            <a:r>
              <a:rPr lang="en-US" dirty="0"/>
              <a:t>Keep in mind, we all would rather:</a:t>
            </a:r>
          </a:p>
          <a:p>
            <a:pPr marL="171450" indent="-171450">
              <a:buFont typeface="Arial" panose="020B0604020202020204" pitchFamily="34" charset="0"/>
              <a:buChar char="•"/>
            </a:pPr>
            <a:r>
              <a:rPr lang="en-US" dirty="0"/>
              <a:t>be asked than told what to do</a:t>
            </a:r>
          </a:p>
          <a:p>
            <a:pPr marL="171450" indent="-171450">
              <a:buFont typeface="Arial" panose="020B0604020202020204" pitchFamily="34" charset="0"/>
              <a:buChar char="•"/>
            </a:pPr>
            <a:r>
              <a:rPr lang="en-US" dirty="0"/>
              <a:t>Know why they are being asked/told to do something (not telling why is a sign of disrespect and lowers morale in all organizations)</a:t>
            </a:r>
          </a:p>
          <a:p>
            <a:pPr marL="171450" indent="-171450" defTabSz="931774">
              <a:buFont typeface="Arial" panose="020B0604020202020204" pitchFamily="34" charset="0"/>
              <a:buChar char="•"/>
              <a:defRPr/>
            </a:pPr>
            <a:r>
              <a:rPr lang="en-US" dirty="0"/>
              <a:t>Have options rather than threats (</a:t>
            </a:r>
            <a:r>
              <a:rPr lang="en-US" kern="100" dirty="0">
                <a:latin typeface="Aptos" panose="020B0004020202020204" pitchFamily="34" charset="0"/>
                <a:ea typeface="Aptos" panose="020B0004020202020204" pitchFamily="34" charset="0"/>
                <a:cs typeface="Times New Roman" panose="02020603050405020304" pitchFamily="18" charset="0"/>
              </a:rPr>
              <a:t>Offering people a choice of action shows respect and allows people to save personal face.) (remember our residents have lost a lot, they have lost independence, some anonymity, often independent individuals are slowly becoming more dependent….this is hard, and discouraging….and may bring on feelings of frustration and some anger)</a:t>
            </a:r>
            <a:endParaRPr lang="en-US" dirty="0"/>
          </a:p>
          <a:p>
            <a:pPr marL="171450" indent="-171450">
              <a:buFont typeface="Arial" panose="020B0604020202020204" pitchFamily="34" charset="0"/>
              <a:buChar char="•"/>
            </a:pPr>
            <a:r>
              <a:rPr lang="en-US" dirty="0"/>
              <a:t>A second chance to make things right</a:t>
            </a:r>
          </a:p>
          <a:p>
            <a:endParaRPr lang="en-US" dirty="0"/>
          </a:p>
          <a:p>
            <a:r>
              <a:rPr lang="en-US" dirty="0"/>
              <a:t>We understand we don’t always agree with their actions, but we need to respect them</a:t>
            </a:r>
          </a:p>
          <a:p>
            <a:endParaRPr lang="en-US" dirty="0"/>
          </a:p>
          <a:p>
            <a:r>
              <a:rPr lang="en-US" dirty="0"/>
              <a:t>When we treat them on a human level we are looking at them as living, breathing, feeling people and not just a difficult behavior</a:t>
            </a:r>
          </a:p>
          <a:p>
            <a:endParaRPr lang="en-US" dirty="0"/>
          </a:p>
          <a:p>
            <a:r>
              <a:rPr lang="en-US" dirty="0"/>
              <a:t>RE in </a:t>
            </a:r>
            <a:r>
              <a:rPr lang="en-US" dirty="0" err="1"/>
              <a:t>latin</a:t>
            </a:r>
            <a:r>
              <a:rPr lang="en-US" dirty="0"/>
              <a:t> means to give back: we give them the empathy we would want to receive in this situation</a:t>
            </a:r>
          </a:p>
          <a:p>
            <a:r>
              <a:rPr lang="en-US" dirty="0"/>
              <a:t>We always want to treat people how we would want to be treated under identical or similar circumstance </a:t>
            </a:r>
          </a:p>
          <a:p>
            <a:endParaRPr lang="en-US" dirty="0"/>
          </a:p>
        </p:txBody>
      </p:sp>
    </p:spTree>
    <p:extLst>
      <p:ext uri="{BB962C8B-B14F-4D97-AF65-F5344CB8AC3E}">
        <p14:creationId xmlns:p14="http://schemas.microsoft.com/office/powerpoint/2010/main" val="50188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Introductory slide, just list off the topics as we are going to cover them in the next few slides</a:t>
            </a:r>
          </a:p>
          <a:p>
            <a:endParaRPr lang="en-US" dirty="0"/>
          </a:p>
        </p:txBody>
      </p:sp>
    </p:spTree>
    <p:extLst>
      <p:ext uri="{BB962C8B-B14F-4D97-AF65-F5344CB8AC3E}">
        <p14:creationId xmlns:p14="http://schemas.microsoft.com/office/powerpoint/2010/main" val="127149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Are you emotionally, physically, physiologically mentally prepared for your day?</a:t>
            </a:r>
          </a:p>
          <a:p>
            <a:endParaRPr lang="en-US" dirty="0"/>
          </a:p>
          <a:p>
            <a:r>
              <a:rPr lang="en-US" dirty="0"/>
              <a:t>Have you had enough sleep?</a:t>
            </a:r>
          </a:p>
          <a:p>
            <a:r>
              <a:rPr lang="en-US" dirty="0"/>
              <a:t>Are you wearing clothing appropriate for completing your tasks?</a:t>
            </a:r>
          </a:p>
          <a:p>
            <a:r>
              <a:rPr lang="en-US" dirty="0"/>
              <a:t>Is your hair pulled back?</a:t>
            </a:r>
          </a:p>
          <a:p>
            <a:r>
              <a:rPr lang="en-US" dirty="0"/>
              <a:t>Are you wearing any jewelry that may be grabbed? Is the jewelry sentimental? How would you feel if it was broken</a:t>
            </a:r>
          </a:p>
          <a:p>
            <a:r>
              <a:rPr lang="en-US" dirty="0"/>
              <a:t>Do you take time to look after yourself outside of work? What are you doing for your mental health –i.e.) leaving work at work and filling your cup between shifts. </a:t>
            </a:r>
          </a:p>
          <a:p>
            <a:endParaRPr lang="en-US" dirty="0"/>
          </a:p>
          <a:p>
            <a:r>
              <a:rPr lang="en-US" dirty="0"/>
              <a:t>How are you ensuring you remain fit for duty while at work?(micro breaks, staff interactions, incident debrief)</a:t>
            </a:r>
          </a:p>
          <a:p>
            <a:endParaRPr lang="en-US" dirty="0"/>
          </a:p>
          <a:p>
            <a:r>
              <a:rPr lang="en-US" dirty="0"/>
              <a:t>Fit for duty doesn’t just mean are you’re </a:t>
            </a:r>
            <a:r>
              <a:rPr lang="en-US" b="0" dirty="0"/>
              <a:t>physically fit</a:t>
            </a:r>
            <a:r>
              <a:rPr lang="en-US" dirty="0"/>
              <a:t>, it also encompasses the psychological aspect of our health such as, getting adequate sleep, being mentally prepared, and taking care of yourself</a:t>
            </a:r>
          </a:p>
          <a:p>
            <a:endParaRPr lang="en-US" dirty="0"/>
          </a:p>
        </p:txBody>
      </p:sp>
    </p:spTree>
    <p:extLst>
      <p:ext uri="{BB962C8B-B14F-4D97-AF65-F5344CB8AC3E}">
        <p14:creationId xmlns:p14="http://schemas.microsoft.com/office/powerpoint/2010/main" val="111798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5dd5b28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e5dd5b28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Jess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Physically what are they doing</a:t>
            </a:r>
          </a:p>
          <a:p>
            <a:r>
              <a:rPr lang="en-US" dirty="0"/>
              <a:t>Are they shaking, red in the face, are they entering your space, voice getting louder, clenching fists, pacing, frowning, glaring or suddenly quiet</a:t>
            </a:r>
          </a:p>
          <a:p>
            <a:r>
              <a:rPr lang="en-US" dirty="0"/>
              <a:t>Tightening jaw, stomping, or making sudden jerking movements</a:t>
            </a:r>
          </a:p>
          <a:p>
            <a:endParaRPr lang="en-US" dirty="0"/>
          </a:p>
          <a:p>
            <a:endParaRPr lang="en-US" dirty="0"/>
          </a:p>
          <a:p>
            <a:r>
              <a:rPr lang="en-US" dirty="0"/>
              <a:t>When we talk about identifying responsive behaviors, we don’t always mean the most obvious things. </a:t>
            </a:r>
          </a:p>
          <a:p>
            <a:r>
              <a:rPr lang="en-US" dirty="0"/>
              <a:t>Though we are able to physically see changes in their body language such as shaking, their face turning red, encroaching our space, or making themselves appear bigger than us, </a:t>
            </a:r>
          </a:p>
          <a:p>
            <a:r>
              <a:rPr lang="en-US" dirty="0"/>
              <a:t>But we’re also talking about what we hear; their voice getting louder, they're breathing heavier/louder, they’re sighing more frequently,</a:t>
            </a:r>
          </a:p>
          <a:p>
            <a:endParaRPr lang="en-US" dirty="0"/>
          </a:p>
          <a:p>
            <a:r>
              <a:rPr lang="en-US" dirty="0"/>
              <a:t>Also what is their silent body language? Are they more focused on us? Are they focusing on the room or something around us? Are they scanning for an object? Etc. </a:t>
            </a:r>
          </a:p>
          <a:p>
            <a:endParaRPr lang="en-US" dirty="0"/>
          </a:p>
          <a:p>
            <a:r>
              <a:rPr lang="en-US" dirty="0"/>
              <a:t>Notice “positive” and “negative” changes in behaviors</a:t>
            </a:r>
          </a:p>
          <a:p>
            <a:r>
              <a:rPr lang="en-US" dirty="0"/>
              <a:t>Notice any triggers that cause changes in behavior</a:t>
            </a:r>
          </a:p>
          <a:p>
            <a:endParaRPr lang="en-US" dirty="0"/>
          </a:p>
        </p:txBody>
      </p:sp>
    </p:spTree>
    <p:extLst>
      <p:ext uri="{BB962C8B-B14F-4D97-AF65-F5344CB8AC3E}">
        <p14:creationId xmlns:p14="http://schemas.microsoft.com/office/powerpoint/2010/main" val="250540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De-escalation, communication, give space, </a:t>
            </a:r>
          </a:p>
          <a:p>
            <a:r>
              <a:rPr lang="en-US" dirty="0"/>
              <a:t>Empathy and understanding come into play</a:t>
            </a:r>
          </a:p>
          <a:p>
            <a:endParaRPr lang="en-US" dirty="0"/>
          </a:p>
          <a:p>
            <a:r>
              <a:rPr lang="en-US" dirty="0"/>
              <a:t>Discuss PART</a:t>
            </a:r>
          </a:p>
          <a:p>
            <a:endParaRPr lang="en-US" dirty="0"/>
          </a:p>
          <a:p>
            <a:r>
              <a:rPr lang="en-US" dirty="0"/>
              <a:t>When we move into the intervention stage, it is important to highlight that we MUST maintain self-control. If we aren’t in control of ourselves, we will be less likely to assist an individual in de-escalating. </a:t>
            </a:r>
          </a:p>
          <a:p>
            <a:endParaRPr lang="en-US" dirty="0"/>
          </a:p>
          <a:p>
            <a:r>
              <a:rPr lang="en-US" dirty="0"/>
              <a:t>Talking an individual into stopping the </a:t>
            </a:r>
            <a:r>
              <a:rPr lang="en-US" dirty="0" err="1"/>
              <a:t>behaviour</a:t>
            </a:r>
            <a:r>
              <a:rPr lang="en-US" dirty="0"/>
              <a:t> is most often the most appropriate approach. </a:t>
            </a:r>
          </a:p>
          <a:p>
            <a:r>
              <a:rPr lang="en-US" dirty="0"/>
              <a:t>When we’re talking to an escalated individual, it’s important that we use simple, brief and direct language. </a:t>
            </a:r>
          </a:p>
          <a:p>
            <a:r>
              <a:rPr lang="en-US" dirty="0"/>
              <a:t>We must remain assertive and direct. (firm in our boundaries)</a:t>
            </a:r>
          </a:p>
          <a:p>
            <a:r>
              <a:rPr lang="en-US" dirty="0"/>
              <a:t>Avoid using excessive words (rule of five: 5 words or less per sentence, 5 letters or less per word)</a:t>
            </a:r>
          </a:p>
          <a:p>
            <a:endParaRPr lang="en-US" dirty="0"/>
          </a:p>
          <a:p>
            <a:r>
              <a:rPr lang="en-US" dirty="0"/>
              <a:t>We also need to consider the timing of our intervention – shortly before (during escalation), during (crisis), and shortly after (recovery), will be the best times to verbally intervene. </a:t>
            </a:r>
          </a:p>
          <a:p>
            <a:endParaRPr lang="en-US" dirty="0"/>
          </a:p>
          <a:p>
            <a:r>
              <a:rPr lang="en-US" dirty="0"/>
              <a:t>Not all situations require us to verbally intervene. Always remember that the episode will pass. Do not keep pursuing conversation if its is not effective. Have patience for the </a:t>
            </a:r>
            <a:r>
              <a:rPr lang="en-US" dirty="0" err="1"/>
              <a:t>behaviour</a:t>
            </a:r>
            <a:r>
              <a:rPr lang="en-US" dirty="0"/>
              <a:t> and the individual. </a:t>
            </a:r>
          </a:p>
          <a:p>
            <a:endParaRPr lang="en-US" dirty="0"/>
          </a:p>
          <a:p>
            <a:r>
              <a:rPr lang="en-US" dirty="0"/>
              <a:t>Maintain self-control – if you start becoming agitated or annoyed, this will translate as frustration to the individual and could potentially cause further escalation</a:t>
            </a:r>
          </a:p>
          <a:p>
            <a:endParaRPr lang="en-US" dirty="0"/>
          </a:p>
          <a:p>
            <a:r>
              <a:rPr lang="en-US" dirty="0"/>
              <a:t>ALWAYS BE READY TO MOVE – the individual may be spontaneous – they may make sudden moves or change their </a:t>
            </a:r>
            <a:r>
              <a:rPr lang="en-US" dirty="0" err="1"/>
              <a:t>behaviour</a:t>
            </a:r>
            <a:r>
              <a:rPr lang="en-US" dirty="0"/>
              <a:t> quickly. It’s important that we are prepared to move out of the way (if physical), or adapt to the situation and move with them! (be flexible and think on our feet)</a:t>
            </a:r>
          </a:p>
          <a:p>
            <a:endParaRPr lang="en-US" dirty="0"/>
          </a:p>
          <a:p>
            <a:r>
              <a:rPr lang="en-US" dirty="0"/>
              <a:t>Triggering phase: </a:t>
            </a:r>
          </a:p>
          <a:p>
            <a:r>
              <a:rPr lang="en-US" dirty="0"/>
              <a:t>Focus on self control, briefly state expectations (consistent with treatment/care plan)</a:t>
            </a:r>
          </a:p>
          <a:p>
            <a:r>
              <a:rPr lang="en-US" dirty="0"/>
              <a:t>Diversion and distraction</a:t>
            </a:r>
          </a:p>
          <a:p>
            <a:endParaRPr lang="en-US" dirty="0"/>
          </a:p>
          <a:p>
            <a:r>
              <a:rPr lang="en-US" dirty="0"/>
              <a:t>Escalation:</a:t>
            </a:r>
          </a:p>
          <a:p>
            <a:r>
              <a:rPr lang="en-US" dirty="0"/>
              <a:t>Verbal crisis communication </a:t>
            </a:r>
          </a:p>
          <a:p>
            <a:r>
              <a:rPr lang="en-US" dirty="0"/>
              <a:t>Simple, direct, brief communication</a:t>
            </a:r>
          </a:p>
          <a:p>
            <a:r>
              <a:rPr lang="en-US" dirty="0"/>
              <a:t>Communication should match motive (fear, frustration, manipulation, intimidation)</a:t>
            </a:r>
          </a:p>
          <a:p>
            <a:endParaRPr lang="en-US" dirty="0"/>
          </a:p>
          <a:p>
            <a:r>
              <a:rPr lang="en-US" dirty="0"/>
              <a:t>Crisis:</a:t>
            </a:r>
          </a:p>
          <a:p>
            <a:r>
              <a:rPr lang="en-US" dirty="0"/>
              <a:t>Verbal crisis communication</a:t>
            </a:r>
          </a:p>
          <a:p>
            <a:r>
              <a:rPr lang="en-US" dirty="0"/>
              <a:t>Evasion or restraint (within reasonable force guidelines)</a:t>
            </a:r>
          </a:p>
          <a:p>
            <a:endParaRPr lang="en-US" dirty="0"/>
          </a:p>
          <a:p>
            <a:r>
              <a:rPr lang="en-US" dirty="0"/>
              <a:t>Recovery:</a:t>
            </a:r>
          </a:p>
          <a:p>
            <a:r>
              <a:rPr lang="en-US" dirty="0"/>
              <a:t>Verbal crisis communication</a:t>
            </a:r>
          </a:p>
          <a:p>
            <a:r>
              <a:rPr lang="en-US" dirty="0"/>
              <a:t>DO NOT DISCUSS CONSEQUENCES</a:t>
            </a:r>
          </a:p>
          <a:p>
            <a:r>
              <a:rPr lang="en-US" dirty="0"/>
              <a:t>Self-isolation of individual may happen here</a:t>
            </a:r>
          </a:p>
          <a:p>
            <a:endParaRPr lang="en-US" dirty="0"/>
          </a:p>
          <a:p>
            <a:r>
              <a:rPr lang="en-US" dirty="0"/>
              <a:t>Post crisis depression:</a:t>
            </a:r>
          </a:p>
          <a:p>
            <a:r>
              <a:rPr lang="en-US" dirty="0"/>
              <a:t>Active listening</a:t>
            </a:r>
          </a:p>
          <a:p>
            <a:r>
              <a:rPr lang="en-US" dirty="0"/>
              <a:t>Unconditional positive regard</a:t>
            </a:r>
          </a:p>
          <a:p>
            <a:r>
              <a:rPr lang="en-US" dirty="0"/>
              <a:t>NO CONSEQUENCES OR BLAMING</a:t>
            </a:r>
          </a:p>
          <a:p>
            <a:r>
              <a:rPr lang="en-US" dirty="0"/>
              <a:t>Determine the source of the crisis </a:t>
            </a:r>
          </a:p>
          <a:p>
            <a:r>
              <a:rPr lang="en-US" dirty="0"/>
              <a:t>Allow individual to freely express their feelings</a:t>
            </a:r>
          </a:p>
          <a:p>
            <a:r>
              <a:rPr lang="en-US" dirty="0"/>
              <a:t>Close supervision (suicide/escape) </a:t>
            </a:r>
          </a:p>
          <a:p>
            <a:r>
              <a:rPr lang="en-US" dirty="0"/>
              <a:t>Return to treatment/care plan after this phase. </a:t>
            </a:r>
          </a:p>
          <a:p>
            <a:endParaRPr lang="en-US" dirty="0"/>
          </a:p>
        </p:txBody>
      </p:sp>
    </p:spTree>
    <p:extLst>
      <p:ext uri="{BB962C8B-B14F-4D97-AF65-F5344CB8AC3E}">
        <p14:creationId xmlns:p14="http://schemas.microsoft.com/office/powerpoint/2010/main" val="700713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GOAL: to identify, assess, intervene (if necessary) to bring the individual back to baseline</a:t>
            </a:r>
          </a:p>
          <a:p>
            <a:endParaRPr lang="en-US" dirty="0"/>
          </a:p>
          <a:p>
            <a:r>
              <a:rPr lang="en-US" dirty="0"/>
              <a:t>In construction, workers have physical tools to help them. In healthcare? We are our best tool! </a:t>
            </a:r>
          </a:p>
          <a:p>
            <a:endParaRPr lang="en-US" dirty="0"/>
          </a:p>
          <a:p>
            <a:r>
              <a:rPr lang="en-US" dirty="0"/>
              <a:t>When we understand the </a:t>
            </a:r>
            <a:r>
              <a:rPr lang="en-US" dirty="0" err="1"/>
              <a:t>behaviour</a:t>
            </a:r>
            <a:r>
              <a:rPr lang="en-US" dirty="0"/>
              <a:t> the individual is displaying, and understand that it is not a direct reflection of us (don’t internalize it), we can then empathize with the individual and de-escalate the situation</a:t>
            </a:r>
          </a:p>
          <a:p>
            <a:endParaRPr lang="en-US" dirty="0"/>
          </a:p>
          <a:p>
            <a:r>
              <a:rPr lang="en-US" dirty="0"/>
              <a:t>At MASH, we have adopted the PART program (Professional Assault Response Training) from SASWH (Saskatchewan Association for Safe Workplaces in Health). This training program teaches how to identify responsive behavior, the importance of maintaining self-control and professionalism, how to appropriately identify what approach is best to use with responsive behaviors, the importance of assertive communication, and includes physical intervention methods such as evading and deflecting aggressive behavior, as well as restraining individuals as necessary. </a:t>
            </a:r>
          </a:p>
          <a:p>
            <a:pPr marL="158750" indent="0">
              <a:buNone/>
            </a:pPr>
            <a:endParaRPr lang="en-US" dirty="0"/>
          </a:p>
        </p:txBody>
      </p:sp>
    </p:spTree>
    <p:extLst>
      <p:ext uri="{BB962C8B-B14F-4D97-AF65-F5344CB8AC3E}">
        <p14:creationId xmlns:p14="http://schemas.microsoft.com/office/powerpoint/2010/main" val="3531637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 </a:t>
            </a:r>
          </a:p>
          <a:p>
            <a:r>
              <a:rPr lang="en-US" dirty="0"/>
              <a:t>Understanding Violence prevention and the importance and positive effects it can have on health care workers </a:t>
            </a:r>
          </a:p>
          <a:p>
            <a:endParaRPr lang="en-US" dirty="0"/>
          </a:p>
          <a:p>
            <a:r>
              <a:rPr lang="en-US" dirty="0"/>
              <a:t>Psychological health and the importance in long term care settings….if you don’t feel psychologically safe how will you feel physically safe and without physical safety, do we have psychological safety</a:t>
            </a:r>
          </a:p>
          <a:p>
            <a:endParaRPr lang="en-US" dirty="0"/>
          </a:p>
          <a:p>
            <a:r>
              <a:rPr lang="en-US" dirty="0"/>
              <a:t>Responsive behavior response training/PART</a:t>
            </a:r>
          </a:p>
          <a:p>
            <a:r>
              <a:rPr lang="en-US" dirty="0"/>
              <a:t>Adopting a training program to help identify responsive behaviors would highly benefit all workers in identifying responsive behaviors, impending sings of aggression or escalated </a:t>
            </a:r>
            <a:r>
              <a:rPr lang="en-US" dirty="0" err="1"/>
              <a:t>behaviour</a:t>
            </a:r>
            <a:r>
              <a:rPr lang="en-US" dirty="0"/>
              <a:t> and educate on the response techniques as well as safe, tested methods to physically intervene at the appropriate interval to ensure safety to both staff and the individual</a:t>
            </a:r>
          </a:p>
          <a:p>
            <a:endParaRPr lang="en-US" dirty="0"/>
          </a:p>
          <a:p>
            <a:r>
              <a:rPr lang="en-US" dirty="0"/>
              <a:t>PART</a:t>
            </a:r>
          </a:p>
          <a:p>
            <a:r>
              <a:rPr lang="en-US" dirty="0"/>
              <a:t>Consists of 9 models that can help identify the source of behavior as well as appropriate responses for each model. It walks through the stress cycle and instills confidence in workers by utilizing tested and successful methods of intervention. </a:t>
            </a:r>
          </a:p>
          <a:p>
            <a:endParaRPr lang="en-US" dirty="0"/>
          </a:p>
        </p:txBody>
      </p:sp>
    </p:spTree>
    <p:extLst>
      <p:ext uri="{BB962C8B-B14F-4D97-AF65-F5344CB8AC3E}">
        <p14:creationId xmlns:p14="http://schemas.microsoft.com/office/powerpoint/2010/main" val="2196330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74e54eed8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74e54eed8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Jess</a:t>
            </a:r>
          </a:p>
          <a:p>
            <a:endParaRPr lang="en-US" dirty="0"/>
          </a:p>
          <a:p>
            <a:r>
              <a:rPr lang="en-US" dirty="0"/>
              <a:t>in summary, when we look at the importance and benefit of a violence prevention and promoting a psychological program</a:t>
            </a:r>
          </a:p>
          <a:p>
            <a:r>
              <a:rPr lang="en-US" dirty="0"/>
              <a:t>What is the outcome, who will it impact? there are so many ways we can implement and encourage </a:t>
            </a:r>
          </a:p>
          <a:p>
            <a:endParaRPr lang="en-US" dirty="0"/>
          </a:p>
          <a:p>
            <a:r>
              <a:rPr lang="en-US" dirty="0"/>
              <a:t>We’d like to share a story on the benefits of change.  </a:t>
            </a:r>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5dd5b28c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e5dd5b28c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Jess</a:t>
            </a:r>
          </a:p>
        </p:txBody>
      </p:sp>
    </p:spTree>
    <p:extLst>
      <p:ext uri="{BB962C8B-B14F-4D97-AF65-F5344CB8AC3E}">
        <p14:creationId xmlns:p14="http://schemas.microsoft.com/office/powerpoint/2010/main" val="319127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Jess</a:t>
            </a:r>
          </a:p>
          <a:p>
            <a:endParaRPr lang="en-US" dirty="0"/>
          </a:p>
          <a:p>
            <a:r>
              <a:rPr lang="en-US" dirty="0"/>
              <a:t>If we look at this chart what stands out?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 of all industries, Health Care has the highest rate of violent acts in in 2023, based on the next slide we will show a significant increase in 2024.</a:t>
            </a:r>
          </a:p>
          <a:p>
            <a:endParaRPr lang="en-US" dirty="0"/>
          </a:p>
          <a:p>
            <a:r>
              <a:rPr lang="en-US" dirty="0"/>
              <a:t>We work in health care</a:t>
            </a:r>
          </a:p>
          <a:p>
            <a:r>
              <a:rPr lang="en-US" dirty="0"/>
              <a:t>We work with people…. and while we’re here because of the people, we also are dealing with high emotion, illness and in the case of all of you here today, an aging population that are dealing with the fear of aging, </a:t>
            </a:r>
            <a:r>
              <a:rPr lang="en-US" u="sng" dirty="0"/>
              <a:t>but also the changes in cognitive function over time </a:t>
            </a:r>
          </a:p>
          <a:p>
            <a:r>
              <a:rPr lang="en-US" dirty="0"/>
              <a:t>We have high instances of dementia, family members that can be scared and sometimes disagreeable, and sometimes you are working alone and need a plan to keep you safe.</a:t>
            </a:r>
          </a:p>
          <a:p>
            <a:endParaRPr lang="en-US" dirty="0"/>
          </a:p>
        </p:txBody>
      </p:sp>
    </p:spTree>
    <p:extLst>
      <p:ext uri="{BB962C8B-B14F-4D97-AF65-F5344CB8AC3E}">
        <p14:creationId xmlns:p14="http://schemas.microsoft.com/office/powerpoint/2010/main" val="106724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Jess</a:t>
            </a:r>
          </a:p>
          <a:p>
            <a:pPr algn="ctr" defTabSz="685800">
              <a:lnSpc>
                <a:spcPct val="115000"/>
              </a:lnSpc>
              <a:spcAft>
                <a:spcPts val="600"/>
              </a:spcAft>
              <a:buClrTx/>
            </a:pPr>
            <a:r>
              <a:rPr lang="en-US" sz="1100" kern="100" dirty="0">
                <a:solidFill>
                  <a:prstClr val="black"/>
                </a:solidFill>
                <a:latin typeface="Montserrat Medium" panose="00000600000000000000" pitchFamily="2" charset="0"/>
                <a:ea typeface="Aptos" panose="020B0004020202020204" pitchFamily="34" charset="0"/>
                <a:cs typeface="Times New Roman" panose="02020603050405020304" pitchFamily="18" charset="0"/>
              </a:rPr>
              <a:t>Claims information gathered from WCB as of </a:t>
            </a:r>
          </a:p>
          <a:p>
            <a:pPr algn="ctr" defTabSz="685800">
              <a:lnSpc>
                <a:spcPct val="115000"/>
              </a:lnSpc>
              <a:spcAft>
                <a:spcPts val="600"/>
              </a:spcAft>
              <a:buClrTx/>
            </a:pPr>
            <a:r>
              <a:rPr lang="en-US" sz="1100" b="1" kern="100" dirty="0">
                <a:solidFill>
                  <a:prstClr val="black"/>
                </a:solidFill>
                <a:latin typeface="Montserrat Medium" panose="00000600000000000000" pitchFamily="2" charset="0"/>
                <a:ea typeface="Aptos" panose="020B0004020202020204" pitchFamily="34" charset="0"/>
                <a:cs typeface="Times New Roman" panose="02020603050405020304" pitchFamily="18" charset="0"/>
              </a:rPr>
              <a:t>March 26, 2025</a:t>
            </a:r>
          </a:p>
          <a:p>
            <a:endParaRPr lang="en-US" dirty="0"/>
          </a:p>
          <a:p>
            <a:pPr marL="158750" indent="0">
              <a:buNone/>
            </a:pPr>
            <a:endParaRPr lang="en-US" dirty="0"/>
          </a:p>
          <a:p>
            <a:pPr marL="158750" indent="0">
              <a:buNone/>
            </a:pPr>
            <a:endParaRPr lang="en-US" dirty="0"/>
          </a:p>
          <a:p>
            <a:pPr marL="158750" indent="0">
              <a:buNone/>
            </a:pPr>
            <a:r>
              <a:rPr lang="en-US" dirty="0"/>
              <a:t>Why are we looking at violence prevention? What is the importance?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Claims information gathered from Compass (WCB) as of March 26,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If we look at the data, we can see there is a steady increase in total assaults.  From the years 22-24, there was a 27% increase in assaults on people in the health care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These numbers aren’t decreasing in the foreseeable future, we need to look at these numbers and formulate a plan moving forward, looking at protection for the health care workers while providing care?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52FF2-7A80-4285-BFBD-9C93E939BF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683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This presentation is about prevention…..from understanding violence, the impact violence has on our psychological health, what responsive behavior is, how we can identify responsive </a:t>
            </a:r>
            <a:r>
              <a:rPr lang="en-US" dirty="0" err="1"/>
              <a:t>behaviour</a:t>
            </a:r>
            <a:r>
              <a:rPr lang="en-US" dirty="0"/>
              <a:t> and how to appropriately respond to those stressful situations.</a:t>
            </a:r>
          </a:p>
          <a:p>
            <a:endParaRPr lang="en-US" dirty="0"/>
          </a:p>
          <a:p>
            <a:r>
              <a:rPr lang="en-US" sz="3300" dirty="0">
                <a:solidFill>
                  <a:schemeClr val="tx1"/>
                </a:solidFill>
                <a:latin typeface="Montserrat Medium" panose="00000600000000000000" pitchFamily="2" charset="0"/>
              </a:rPr>
              <a:t>Understanding Violence Prevention</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What is Violence</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Types of Violence</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Responses to Violence</a:t>
            </a:r>
          </a:p>
          <a:p>
            <a:pPr lvl="1"/>
            <a:endParaRPr lang="en-US" sz="2200" dirty="0">
              <a:solidFill>
                <a:schemeClr val="tx1"/>
              </a:solidFill>
              <a:latin typeface="Montserrat Medium" panose="00000600000000000000" pitchFamily="2" charset="0"/>
            </a:endParaRPr>
          </a:p>
          <a:p>
            <a:pPr>
              <a:lnSpc>
                <a:spcPct val="120000"/>
              </a:lnSpc>
            </a:pPr>
            <a:r>
              <a:rPr lang="en-US" sz="3300" dirty="0">
                <a:solidFill>
                  <a:schemeClr val="tx1"/>
                </a:solidFill>
                <a:latin typeface="Montserrat Medium" panose="00000600000000000000" pitchFamily="2" charset="0"/>
              </a:rPr>
              <a:t>Psychological Health and the Importance in Long-Term Care Settings</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Creating a Safer Environment</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Recognizing and Overcoming Societal Barriers</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Managing Personal Responses</a:t>
            </a:r>
          </a:p>
          <a:p>
            <a:pPr lvl="1"/>
            <a:endParaRPr lang="en-US" sz="2200" dirty="0">
              <a:solidFill>
                <a:schemeClr val="tx1"/>
              </a:solidFill>
              <a:latin typeface="Montserrat Medium" panose="00000600000000000000" pitchFamily="2" charset="0"/>
            </a:endParaRPr>
          </a:p>
          <a:p>
            <a:r>
              <a:rPr lang="en-US" sz="3300" dirty="0">
                <a:solidFill>
                  <a:schemeClr val="tx1"/>
                </a:solidFill>
                <a:latin typeface="Montserrat Medium" panose="00000600000000000000" pitchFamily="2" charset="0"/>
              </a:rPr>
              <a:t>Responsive Behavior Response Training</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Fit for Duty</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Identifying Responsive Behaviors</a:t>
            </a:r>
          </a:p>
          <a:p>
            <a:pPr marL="800100" lvl="1" indent="-342900">
              <a:buFont typeface="Arial" panose="020B0604020202020204" pitchFamily="34" charset="0"/>
              <a:buChar char="•"/>
            </a:pPr>
            <a:r>
              <a:rPr lang="en-US" sz="2200" dirty="0">
                <a:solidFill>
                  <a:schemeClr val="tx1"/>
                </a:solidFill>
                <a:latin typeface="Montserrat Medium" panose="00000600000000000000" pitchFamily="2" charset="0"/>
              </a:rPr>
              <a:t>Practical Approaches and Intervention Strategies</a:t>
            </a:r>
          </a:p>
          <a:p>
            <a:endParaRPr lang="en-US" dirty="0"/>
          </a:p>
        </p:txBody>
      </p:sp>
    </p:spTree>
    <p:extLst>
      <p:ext uri="{BB962C8B-B14F-4D97-AF65-F5344CB8AC3E}">
        <p14:creationId xmlns:p14="http://schemas.microsoft.com/office/powerpoint/2010/main" val="154459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hlinkClick r:id="rId3"/>
              </a:rPr>
              <a:t>Teaghan</a:t>
            </a:r>
          </a:p>
          <a:p>
            <a:endParaRPr lang="en-US" dirty="0"/>
          </a:p>
          <a:p>
            <a:r>
              <a:rPr lang="en-US" b="0" i="0" dirty="0">
                <a:solidFill>
                  <a:srgbClr val="1B1B1B"/>
                </a:solidFill>
                <a:effectLst/>
                <a:latin typeface="Cambria" panose="02040503050406030204" pitchFamily="18" charset="0"/>
              </a:rPr>
              <a:t>As per Legislation, Violence is (read slide)… and Violent </a:t>
            </a:r>
            <a:r>
              <a:rPr lang="en-US" b="0" i="0" dirty="0" err="1">
                <a:solidFill>
                  <a:srgbClr val="1B1B1B"/>
                </a:solidFill>
                <a:effectLst/>
                <a:latin typeface="Cambria" panose="02040503050406030204" pitchFamily="18" charset="0"/>
              </a:rPr>
              <a:t>behaviours</a:t>
            </a:r>
            <a:r>
              <a:rPr lang="en-US" b="0" i="0" dirty="0">
                <a:solidFill>
                  <a:srgbClr val="1B1B1B"/>
                </a:solidFill>
                <a:effectLst/>
                <a:latin typeface="Cambria" panose="02040503050406030204" pitchFamily="18" charset="0"/>
              </a:rPr>
              <a:t> are considered… </a:t>
            </a:r>
          </a:p>
          <a:p>
            <a:endParaRPr lang="en-US" b="0" i="0" dirty="0">
              <a:solidFill>
                <a:srgbClr val="1B1B1B"/>
              </a:solidFill>
              <a:effectLst/>
              <a:latin typeface="Cambria" panose="02040503050406030204" pitchFamily="18" charset="0"/>
            </a:endParaRPr>
          </a:p>
          <a:p>
            <a:r>
              <a:rPr lang="en-US" b="0" i="0" dirty="0">
                <a:solidFill>
                  <a:srgbClr val="1B1B1B"/>
                </a:solidFill>
                <a:effectLst/>
                <a:latin typeface="Cambria" panose="02040503050406030204" pitchFamily="18" charset="0"/>
              </a:rPr>
              <a:t>Violence is defined by the World Health Organization in the WRVH as “the intentional use of physical force or power, threatened or actual, against oneself, another person, or against a group or community, that either results in or has a high likelihood of resulting in injury, death, psychological harm, maldevelopment or deprivation</a:t>
            </a:r>
          </a:p>
          <a:p>
            <a:r>
              <a:rPr lang="en-US" dirty="0">
                <a:hlinkClick r:id="rId4"/>
              </a:rPr>
              <a:t>Violence: a glossary – PMC</a:t>
            </a:r>
            <a:endParaRPr lang="en-US" dirty="0"/>
          </a:p>
          <a:p>
            <a:endParaRPr lang="en-US" b="0" i="0" dirty="0">
              <a:solidFill>
                <a:srgbClr val="1B1B1B"/>
              </a:solidFill>
              <a:effectLst/>
              <a:latin typeface="Cambria" panose="02040503050406030204" pitchFamily="18" charset="0"/>
            </a:endParaRPr>
          </a:p>
          <a:p>
            <a:r>
              <a:rPr lang="en-US" dirty="0">
                <a:hlinkClick r:id="rId3"/>
              </a:rPr>
              <a:t>violent behavior definition – Search</a:t>
            </a:r>
            <a:endParaRPr lang="en-US" dirty="0"/>
          </a:p>
          <a:p>
            <a:endParaRPr lang="en-US" b="0" i="0" dirty="0">
              <a:solidFill>
                <a:srgbClr val="1B1B1B"/>
              </a:solidFill>
              <a:effectLst/>
              <a:latin typeface="Cambria" panose="02040503050406030204" pitchFamily="18" charset="0"/>
            </a:endParaRPr>
          </a:p>
          <a:p>
            <a:r>
              <a:rPr lang="en-US" dirty="0">
                <a:hlinkClick r:id="rId5"/>
              </a:rPr>
              <a:t>Types of gender-based violence - Gender Matters</a:t>
            </a:r>
          </a:p>
          <a:p>
            <a:endParaRPr lang="en-US" dirty="0"/>
          </a:p>
          <a:p>
            <a:r>
              <a:rPr lang="en-US" dirty="0"/>
              <a:t>Consider changing the definition of "What is Violence" to: </a:t>
            </a:r>
          </a:p>
          <a:p>
            <a:pPr marL="806615" lvl="1" indent="-349415">
              <a:buFont typeface="Arial"/>
              <a:buChar char="•"/>
            </a:pPr>
            <a:r>
              <a:rPr lang="en-US" dirty="0"/>
              <a:t>The attempted or actual exercise of physical force against a person; and</a:t>
            </a:r>
          </a:p>
          <a:p>
            <a:pPr marL="806615" lvl="1" indent="-349415">
              <a:buFont typeface="Arial"/>
              <a:buChar char="•"/>
            </a:pPr>
            <a:r>
              <a:rPr lang="en-US" dirty="0"/>
              <a:t>any threatening statement or behavior that gives a person reasonable cause to believe that physical force will be used against the person </a:t>
            </a:r>
          </a:p>
          <a:p>
            <a:endParaRPr lang="en-US" dirty="0"/>
          </a:p>
        </p:txBody>
      </p:sp>
    </p:spTree>
    <p:extLst>
      <p:ext uri="{BB962C8B-B14F-4D97-AF65-F5344CB8AC3E}">
        <p14:creationId xmlns:p14="http://schemas.microsoft.com/office/powerpoint/2010/main" val="156432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hlinkClick r:id="rId3"/>
              </a:rPr>
              <a:t>Teaghan</a:t>
            </a:r>
          </a:p>
          <a:p>
            <a:endParaRPr lang="en-US" dirty="0">
              <a:hlinkClick r:id="rId3"/>
            </a:endParaRPr>
          </a:p>
          <a:p>
            <a:r>
              <a:rPr lang="en-US" dirty="0"/>
              <a:t>Some examples:</a:t>
            </a:r>
          </a:p>
          <a:p>
            <a:endParaRPr lang="en-US" dirty="0"/>
          </a:p>
          <a:p>
            <a:r>
              <a:rPr lang="en-US" dirty="0"/>
              <a:t>Psychological: Blackmail, coercion and intimidation</a:t>
            </a:r>
          </a:p>
          <a:p>
            <a:endParaRPr lang="en-US" dirty="0"/>
          </a:p>
        </p:txBody>
      </p:sp>
    </p:spTree>
    <p:extLst>
      <p:ext uri="{BB962C8B-B14F-4D97-AF65-F5344CB8AC3E}">
        <p14:creationId xmlns:p14="http://schemas.microsoft.com/office/powerpoint/2010/main" val="58303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Teaghan</a:t>
            </a:r>
          </a:p>
          <a:p>
            <a:endParaRPr lang="en-US" dirty="0"/>
          </a:p>
          <a:p>
            <a:r>
              <a:rPr lang="en-US" dirty="0"/>
              <a:t>In an ideal world, we’d like to be prepared for these situations. Unlike preparing for a job, the only physical tool we’ll have with us will be ourselves. This starts with our knowledge, our training, being able to identify those risk factors promptly and understanding our roles, however, it also means we have to understand ourselves and how we behave under stressful situations. </a:t>
            </a:r>
          </a:p>
          <a:p>
            <a:endParaRPr lang="en-US" dirty="0"/>
          </a:p>
          <a:p>
            <a:r>
              <a:rPr lang="en-US" dirty="0"/>
              <a:t>There’s two different ways that we respond when in stressful situations; involuntarily or voluntarily. </a:t>
            </a:r>
          </a:p>
          <a:p>
            <a:endParaRPr lang="en-US" dirty="0"/>
          </a:p>
          <a:p>
            <a:r>
              <a:rPr lang="en-US" dirty="0"/>
              <a:t>When we talk about involuntary responses, I want you to think of the 5 different stress responses: </a:t>
            </a:r>
          </a:p>
          <a:p>
            <a:r>
              <a:rPr lang="en-US" b="1" dirty="0"/>
              <a:t>Fight </a:t>
            </a:r>
            <a:r>
              <a:rPr lang="en-US" dirty="0"/>
              <a:t>– confronting the perceived threat head-on</a:t>
            </a:r>
          </a:p>
          <a:p>
            <a:r>
              <a:rPr lang="en-US" b="1" dirty="0"/>
              <a:t>Flight</a:t>
            </a:r>
            <a:r>
              <a:rPr lang="en-US" dirty="0"/>
              <a:t> – escaping or avoiding the perceived threat</a:t>
            </a:r>
          </a:p>
          <a:p>
            <a:r>
              <a:rPr lang="en-US" b="1" dirty="0"/>
              <a:t>Freeze</a:t>
            </a:r>
            <a:r>
              <a:rPr lang="en-US" dirty="0"/>
              <a:t> – becoming immobile or non-reactive</a:t>
            </a:r>
          </a:p>
          <a:p>
            <a:r>
              <a:rPr lang="en-US" b="1" dirty="0"/>
              <a:t>Fawn</a:t>
            </a:r>
            <a:r>
              <a:rPr lang="en-US" dirty="0"/>
              <a:t> – appeasing or complying with (people pleasing)</a:t>
            </a:r>
          </a:p>
          <a:p>
            <a:r>
              <a:rPr lang="en-US" b="1" dirty="0"/>
              <a:t>Flop </a:t>
            </a:r>
            <a:r>
              <a:rPr lang="en-US" dirty="0"/>
              <a:t>– completely collapsing (fainting) or disassociating from the situation</a:t>
            </a:r>
          </a:p>
          <a:p>
            <a:endParaRPr lang="en-US" dirty="0"/>
          </a:p>
          <a:p>
            <a:endParaRPr lang="en-US" b="1" dirty="0"/>
          </a:p>
          <a:p>
            <a:r>
              <a:rPr lang="en-US" b="1" dirty="0"/>
              <a:t>Every action brings an instinctual reaction.</a:t>
            </a:r>
          </a:p>
          <a:p>
            <a:endParaRPr lang="en-US" dirty="0"/>
          </a:p>
          <a:p>
            <a:r>
              <a:rPr lang="en-US" dirty="0"/>
              <a:t>Our natural instinct is to REACT to the situation where we become defensive to our surroundings. – this will be heavily dependent on how we respond to stress. </a:t>
            </a:r>
          </a:p>
          <a:p>
            <a:endParaRPr lang="en-US" dirty="0"/>
          </a:p>
          <a:p>
            <a:r>
              <a:rPr lang="en-US" dirty="0"/>
              <a:t>However it is more effective to RESPOND, this is where we take the time to assess our surroundings and respond to the behavior in a controlled and logical way </a:t>
            </a:r>
          </a:p>
          <a:p>
            <a:endParaRPr lang="en-US" dirty="0"/>
          </a:p>
          <a:p>
            <a:r>
              <a:rPr lang="en-US" dirty="0"/>
              <a:t>Responding to situations is much harder and requires adequate support and training – we need to retrain our minds to appropriately respond.</a:t>
            </a:r>
          </a:p>
          <a:p>
            <a:endParaRPr lang="en-US" dirty="0"/>
          </a:p>
          <a:p>
            <a:pPr marL="158750" indent="0">
              <a:buNone/>
            </a:pPr>
            <a:endParaRPr lang="en-US" dirty="0"/>
          </a:p>
        </p:txBody>
      </p:sp>
    </p:spTree>
    <p:extLst>
      <p:ext uri="{BB962C8B-B14F-4D97-AF65-F5344CB8AC3E}">
        <p14:creationId xmlns:p14="http://schemas.microsoft.com/office/powerpoint/2010/main" val="876664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16728"/>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4038588"/>
            <a:ext cx="9144000" cy="1104914"/>
          </a:xfrm>
          <a:prstGeom prst="rect">
            <a:avLst/>
          </a:prstGeom>
          <a:noFill/>
          <a:ln>
            <a:noFill/>
          </a:ln>
        </p:spPr>
      </p:pic>
      <p:sp>
        <p:nvSpPr>
          <p:cNvPr id="11" name="Google Shape;11;p2"/>
          <p:cNvSpPr txBox="1">
            <a:spLocks noGrp="1"/>
          </p:cNvSpPr>
          <p:nvPr>
            <p:ph type="ctrTitle"/>
          </p:nvPr>
        </p:nvSpPr>
        <p:spPr>
          <a:xfrm>
            <a:off x="3775475" y="1091650"/>
            <a:ext cx="4680600" cy="1520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3816275" y="2462300"/>
            <a:ext cx="4639800" cy="625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2300"/>
              <a:buNone/>
              <a:defRPr sz="2300">
                <a:solidFill>
                  <a:schemeClr val="lt1"/>
                </a:solidFill>
              </a:defRPr>
            </a:lvl2pPr>
            <a:lvl3pPr lvl="2" algn="ctr">
              <a:lnSpc>
                <a:spcPct val="100000"/>
              </a:lnSpc>
              <a:spcBef>
                <a:spcPts val="0"/>
              </a:spcBef>
              <a:spcAft>
                <a:spcPts val="0"/>
              </a:spcAft>
              <a:buClr>
                <a:schemeClr val="lt1"/>
              </a:buClr>
              <a:buSzPts val="2300"/>
              <a:buNone/>
              <a:defRPr sz="2300">
                <a:solidFill>
                  <a:schemeClr val="lt1"/>
                </a:solidFill>
              </a:defRPr>
            </a:lvl3pPr>
            <a:lvl4pPr lvl="3" algn="ctr">
              <a:lnSpc>
                <a:spcPct val="100000"/>
              </a:lnSpc>
              <a:spcBef>
                <a:spcPts val="0"/>
              </a:spcBef>
              <a:spcAft>
                <a:spcPts val="0"/>
              </a:spcAft>
              <a:buClr>
                <a:schemeClr val="lt1"/>
              </a:buClr>
              <a:buSzPts val="2300"/>
              <a:buNone/>
              <a:defRPr sz="2300">
                <a:solidFill>
                  <a:schemeClr val="lt1"/>
                </a:solidFill>
              </a:defRPr>
            </a:lvl4pPr>
            <a:lvl5pPr lvl="4" algn="ctr">
              <a:lnSpc>
                <a:spcPct val="100000"/>
              </a:lnSpc>
              <a:spcBef>
                <a:spcPts val="0"/>
              </a:spcBef>
              <a:spcAft>
                <a:spcPts val="0"/>
              </a:spcAft>
              <a:buClr>
                <a:schemeClr val="lt1"/>
              </a:buClr>
              <a:buSzPts val="2300"/>
              <a:buNone/>
              <a:defRPr sz="2300">
                <a:solidFill>
                  <a:schemeClr val="lt1"/>
                </a:solidFill>
              </a:defRPr>
            </a:lvl5pPr>
            <a:lvl6pPr lvl="5" algn="ctr">
              <a:lnSpc>
                <a:spcPct val="100000"/>
              </a:lnSpc>
              <a:spcBef>
                <a:spcPts val="0"/>
              </a:spcBef>
              <a:spcAft>
                <a:spcPts val="0"/>
              </a:spcAft>
              <a:buClr>
                <a:schemeClr val="lt1"/>
              </a:buClr>
              <a:buSzPts val="2300"/>
              <a:buNone/>
              <a:defRPr sz="2300">
                <a:solidFill>
                  <a:schemeClr val="lt1"/>
                </a:solidFill>
              </a:defRPr>
            </a:lvl6pPr>
            <a:lvl7pPr lvl="6" algn="ctr">
              <a:lnSpc>
                <a:spcPct val="100000"/>
              </a:lnSpc>
              <a:spcBef>
                <a:spcPts val="0"/>
              </a:spcBef>
              <a:spcAft>
                <a:spcPts val="0"/>
              </a:spcAft>
              <a:buClr>
                <a:schemeClr val="lt1"/>
              </a:buClr>
              <a:buSzPts val="2300"/>
              <a:buNone/>
              <a:defRPr sz="2300">
                <a:solidFill>
                  <a:schemeClr val="lt1"/>
                </a:solidFill>
              </a:defRPr>
            </a:lvl7pPr>
            <a:lvl8pPr lvl="7" algn="ctr">
              <a:lnSpc>
                <a:spcPct val="100000"/>
              </a:lnSpc>
              <a:spcBef>
                <a:spcPts val="0"/>
              </a:spcBef>
              <a:spcAft>
                <a:spcPts val="0"/>
              </a:spcAft>
              <a:buClr>
                <a:schemeClr val="lt1"/>
              </a:buClr>
              <a:buSzPts val="2300"/>
              <a:buNone/>
              <a:defRPr sz="2300">
                <a:solidFill>
                  <a:schemeClr val="lt1"/>
                </a:solidFill>
              </a:defRPr>
            </a:lvl8pPr>
            <a:lvl9pPr lvl="8" algn="ctr">
              <a:lnSpc>
                <a:spcPct val="100000"/>
              </a:lnSpc>
              <a:spcBef>
                <a:spcPts val="0"/>
              </a:spcBef>
              <a:spcAft>
                <a:spcPts val="0"/>
              </a:spcAft>
              <a:buClr>
                <a:schemeClr val="lt1"/>
              </a:buClr>
              <a:buSzPts val="2300"/>
              <a:buNone/>
              <a:defRPr sz="2300">
                <a:solidFill>
                  <a:schemeClr val="lt1"/>
                </a:solidFill>
              </a:defRPr>
            </a:lvl9pPr>
          </a:lstStyle>
          <a:p>
            <a:endParaRPr/>
          </a:p>
        </p:txBody>
      </p:sp>
      <p:sp>
        <p:nvSpPr>
          <p:cNvPr id="13" name="Google Shape;13;p2"/>
          <p:cNvSpPr txBox="1">
            <a:spLocks noGrp="1"/>
          </p:cNvSpPr>
          <p:nvPr>
            <p:ph type="subTitle" idx="2"/>
          </p:nvPr>
        </p:nvSpPr>
        <p:spPr>
          <a:xfrm>
            <a:off x="3841902" y="3021364"/>
            <a:ext cx="35058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D9D9D9"/>
              </a:buClr>
              <a:buSzPts val="1000"/>
              <a:buNone/>
              <a:defRPr sz="1000">
                <a:solidFill>
                  <a:srgbClr val="D9D9D9"/>
                </a:solidFill>
              </a:defRPr>
            </a:lvl1pPr>
            <a:lvl2pPr lvl="1" rtl="0">
              <a:lnSpc>
                <a:spcPct val="100000"/>
              </a:lnSpc>
              <a:spcBef>
                <a:spcPts val="0"/>
              </a:spcBef>
              <a:spcAft>
                <a:spcPts val="0"/>
              </a:spcAft>
              <a:buClr>
                <a:srgbClr val="D9D9D9"/>
              </a:buClr>
              <a:buSzPts val="1000"/>
              <a:buNone/>
              <a:defRPr sz="1000">
                <a:solidFill>
                  <a:srgbClr val="D9D9D9"/>
                </a:solidFill>
              </a:defRPr>
            </a:lvl2pPr>
            <a:lvl3pPr lvl="2" rtl="0">
              <a:lnSpc>
                <a:spcPct val="100000"/>
              </a:lnSpc>
              <a:spcBef>
                <a:spcPts val="0"/>
              </a:spcBef>
              <a:spcAft>
                <a:spcPts val="0"/>
              </a:spcAft>
              <a:buClr>
                <a:srgbClr val="D9D9D9"/>
              </a:buClr>
              <a:buSzPts val="1000"/>
              <a:buNone/>
              <a:defRPr sz="1000">
                <a:solidFill>
                  <a:srgbClr val="D9D9D9"/>
                </a:solidFill>
              </a:defRPr>
            </a:lvl3pPr>
            <a:lvl4pPr lvl="3" rtl="0">
              <a:lnSpc>
                <a:spcPct val="100000"/>
              </a:lnSpc>
              <a:spcBef>
                <a:spcPts val="0"/>
              </a:spcBef>
              <a:spcAft>
                <a:spcPts val="0"/>
              </a:spcAft>
              <a:buClr>
                <a:srgbClr val="D9D9D9"/>
              </a:buClr>
              <a:buSzPts val="1000"/>
              <a:buNone/>
              <a:defRPr sz="1000">
                <a:solidFill>
                  <a:srgbClr val="D9D9D9"/>
                </a:solidFill>
              </a:defRPr>
            </a:lvl4pPr>
            <a:lvl5pPr lvl="4" rtl="0">
              <a:lnSpc>
                <a:spcPct val="100000"/>
              </a:lnSpc>
              <a:spcBef>
                <a:spcPts val="0"/>
              </a:spcBef>
              <a:spcAft>
                <a:spcPts val="0"/>
              </a:spcAft>
              <a:buClr>
                <a:srgbClr val="D9D9D9"/>
              </a:buClr>
              <a:buSzPts val="1000"/>
              <a:buNone/>
              <a:defRPr sz="1000">
                <a:solidFill>
                  <a:srgbClr val="D9D9D9"/>
                </a:solidFill>
              </a:defRPr>
            </a:lvl5pPr>
            <a:lvl6pPr lvl="5" rtl="0">
              <a:lnSpc>
                <a:spcPct val="100000"/>
              </a:lnSpc>
              <a:spcBef>
                <a:spcPts val="0"/>
              </a:spcBef>
              <a:spcAft>
                <a:spcPts val="0"/>
              </a:spcAft>
              <a:buClr>
                <a:srgbClr val="D9D9D9"/>
              </a:buClr>
              <a:buSzPts val="1000"/>
              <a:buNone/>
              <a:defRPr sz="1000">
                <a:solidFill>
                  <a:srgbClr val="D9D9D9"/>
                </a:solidFill>
              </a:defRPr>
            </a:lvl6pPr>
            <a:lvl7pPr lvl="6" rtl="0">
              <a:lnSpc>
                <a:spcPct val="100000"/>
              </a:lnSpc>
              <a:spcBef>
                <a:spcPts val="0"/>
              </a:spcBef>
              <a:spcAft>
                <a:spcPts val="0"/>
              </a:spcAft>
              <a:buClr>
                <a:srgbClr val="D9D9D9"/>
              </a:buClr>
              <a:buSzPts val="1000"/>
              <a:buNone/>
              <a:defRPr sz="1000">
                <a:solidFill>
                  <a:srgbClr val="D9D9D9"/>
                </a:solidFill>
              </a:defRPr>
            </a:lvl7pPr>
            <a:lvl8pPr lvl="7" rtl="0">
              <a:lnSpc>
                <a:spcPct val="100000"/>
              </a:lnSpc>
              <a:spcBef>
                <a:spcPts val="0"/>
              </a:spcBef>
              <a:spcAft>
                <a:spcPts val="0"/>
              </a:spcAft>
              <a:buClr>
                <a:srgbClr val="D9D9D9"/>
              </a:buClr>
              <a:buSzPts val="1000"/>
              <a:buNone/>
              <a:defRPr sz="1000">
                <a:solidFill>
                  <a:srgbClr val="D9D9D9"/>
                </a:solidFill>
              </a:defRPr>
            </a:lvl8pPr>
            <a:lvl9pPr lvl="8" rtl="0">
              <a:lnSpc>
                <a:spcPct val="100000"/>
              </a:lnSpc>
              <a:spcBef>
                <a:spcPts val="0"/>
              </a:spcBef>
              <a:spcAft>
                <a:spcPts val="0"/>
              </a:spcAft>
              <a:buClr>
                <a:srgbClr val="D9D9D9"/>
              </a:buClr>
              <a:buSzPts val="1000"/>
              <a:buNone/>
              <a:defRPr sz="1000">
                <a:solidFill>
                  <a:srgbClr val="D9D9D9"/>
                </a:solidFill>
              </a:defRPr>
            </a:lvl9pPr>
          </a:lstStyle>
          <a:p>
            <a:endParaRPr/>
          </a:p>
        </p:txBody>
      </p:sp>
      <p:cxnSp>
        <p:nvCxnSpPr>
          <p:cNvPr id="14" name="Google Shape;14;p2"/>
          <p:cNvCxnSpPr/>
          <p:nvPr/>
        </p:nvCxnSpPr>
        <p:spPr>
          <a:xfrm flipH="1">
            <a:off x="3516750" y="1334400"/>
            <a:ext cx="6900" cy="2016000"/>
          </a:xfrm>
          <a:prstGeom prst="straightConnector1">
            <a:avLst/>
          </a:prstGeom>
          <a:noFill/>
          <a:ln w="28575" cap="flat" cmpd="sng">
            <a:solidFill>
              <a:schemeClr val="lt1"/>
            </a:solidFill>
            <a:prstDash val="solid"/>
            <a:round/>
            <a:headEnd type="none" w="med" len="med"/>
            <a:tailEnd type="none" w="med" len="med"/>
          </a:ln>
        </p:spPr>
      </p:cxnSp>
      <p:pic>
        <p:nvPicPr>
          <p:cNvPr id="15" name="Google Shape;15;p2"/>
          <p:cNvPicPr preferRelativeResize="0"/>
          <p:nvPr/>
        </p:nvPicPr>
        <p:blipFill>
          <a:blip r:embed="rId3">
            <a:alphaModFix/>
          </a:blip>
          <a:stretch>
            <a:fillRect/>
          </a:stretch>
        </p:blipFill>
        <p:spPr>
          <a:xfrm>
            <a:off x="813175" y="1347795"/>
            <a:ext cx="2451748" cy="8763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8CC6-E50F-7144-831F-95FE4D6DCD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57F1C42-5690-AA42-AAC6-AA6C40EDBE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5315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FCBC-6B49-8A4E-9B0C-22C07C7918A9}"/>
              </a:ext>
            </a:extLst>
          </p:cNvPr>
          <p:cNvSpPr>
            <a:spLocks noGrp="1"/>
          </p:cNvSpPr>
          <p:nvPr>
            <p:ph type="title"/>
          </p:nvPr>
        </p:nvSpPr>
        <p:spPr>
          <a:xfrm>
            <a:off x="623888" y="834629"/>
            <a:ext cx="7392559" cy="2139553"/>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77F2139-B402-C541-BB21-D14CD76FCBB2}"/>
              </a:ext>
            </a:extLst>
          </p:cNvPr>
          <p:cNvSpPr>
            <a:spLocks noGrp="1"/>
          </p:cNvSpPr>
          <p:nvPr>
            <p:ph type="body" idx="1"/>
          </p:nvPr>
        </p:nvSpPr>
        <p:spPr>
          <a:xfrm>
            <a:off x="623888" y="2994423"/>
            <a:ext cx="7392559"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36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0030-0A68-D440-9808-D0FFB0C895F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B187FFD-69D1-6E47-88DB-F8CE8E6A8CE8}"/>
              </a:ext>
            </a:extLst>
          </p:cNvPr>
          <p:cNvSpPr>
            <a:spLocks noGrp="1"/>
          </p:cNvSpPr>
          <p:nvPr>
            <p:ph sz="half" idx="1"/>
          </p:nvPr>
        </p:nvSpPr>
        <p:spPr>
          <a:xfrm>
            <a:off x="628650" y="1369219"/>
            <a:ext cx="3378029" cy="2936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A924A68-5CC6-BD4E-B82B-BC64EB7B1F46}"/>
              </a:ext>
            </a:extLst>
          </p:cNvPr>
          <p:cNvSpPr>
            <a:spLocks noGrp="1"/>
          </p:cNvSpPr>
          <p:nvPr>
            <p:ph sz="half" idx="2"/>
          </p:nvPr>
        </p:nvSpPr>
        <p:spPr>
          <a:xfrm>
            <a:off x="4629150" y="1369219"/>
            <a:ext cx="3378029" cy="2936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3563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DFFD-0A7B-3D49-80EC-9ED387A2380F}"/>
              </a:ext>
            </a:extLst>
          </p:cNvPr>
          <p:cNvSpPr>
            <a:spLocks noGrp="1"/>
          </p:cNvSpPr>
          <p:nvPr>
            <p:ph type="title"/>
          </p:nvPr>
        </p:nvSpPr>
        <p:spPr>
          <a:xfrm>
            <a:off x="629841" y="273844"/>
            <a:ext cx="7377338"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53CE46-6F28-034E-BD7D-9F5E2340C38F}"/>
              </a:ext>
            </a:extLst>
          </p:cNvPr>
          <p:cNvSpPr>
            <a:spLocks noGrp="1"/>
          </p:cNvSpPr>
          <p:nvPr>
            <p:ph type="body" idx="1"/>
          </p:nvPr>
        </p:nvSpPr>
        <p:spPr>
          <a:xfrm>
            <a:off x="629841" y="1260872"/>
            <a:ext cx="360543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315916-D8A4-ED4D-A9E8-39DD0F5375E5}"/>
              </a:ext>
            </a:extLst>
          </p:cNvPr>
          <p:cNvSpPr>
            <a:spLocks noGrp="1"/>
          </p:cNvSpPr>
          <p:nvPr>
            <p:ph sz="half" idx="2"/>
          </p:nvPr>
        </p:nvSpPr>
        <p:spPr>
          <a:xfrm>
            <a:off x="629841" y="1878806"/>
            <a:ext cx="3605438" cy="2436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FAE3614-327B-F242-B970-7E87C9B74164}"/>
              </a:ext>
            </a:extLst>
          </p:cNvPr>
          <p:cNvSpPr>
            <a:spLocks noGrp="1"/>
          </p:cNvSpPr>
          <p:nvPr>
            <p:ph type="body" sz="quarter" idx="3"/>
          </p:nvPr>
        </p:nvSpPr>
        <p:spPr>
          <a:xfrm>
            <a:off x="4401741" y="1260872"/>
            <a:ext cx="360543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27278D5-1D52-B146-897D-BC25BDAB5775}"/>
              </a:ext>
            </a:extLst>
          </p:cNvPr>
          <p:cNvSpPr>
            <a:spLocks noGrp="1"/>
          </p:cNvSpPr>
          <p:nvPr>
            <p:ph sz="quarter" idx="4"/>
          </p:nvPr>
        </p:nvSpPr>
        <p:spPr>
          <a:xfrm>
            <a:off x="4401741" y="1878806"/>
            <a:ext cx="3605438" cy="2436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5056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1107-7912-8E49-A4AA-6834A9922B6E}"/>
              </a:ext>
            </a:extLst>
          </p:cNvPr>
          <p:cNvSpPr>
            <a:spLocks noGrp="1"/>
          </p:cNvSpPr>
          <p:nvPr>
            <p:ph type="title"/>
          </p:nvPr>
        </p:nvSpPr>
        <p:spPr>
          <a:xfrm>
            <a:off x="628650" y="2074664"/>
            <a:ext cx="7378529" cy="994172"/>
          </a:xfrm>
        </p:spPr>
        <p:txBody>
          <a:bodyPr/>
          <a:lstStyle/>
          <a:p>
            <a:r>
              <a:rPr lang="en-US"/>
              <a:t>Click to edit Master title style</a:t>
            </a:r>
            <a:endParaRPr lang="en-CA"/>
          </a:p>
        </p:txBody>
      </p:sp>
    </p:spTree>
    <p:extLst>
      <p:ext uri="{BB962C8B-B14F-4D97-AF65-F5344CB8AC3E}">
        <p14:creationId xmlns:p14="http://schemas.microsoft.com/office/powerpoint/2010/main" val="414380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318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579AE-A026-0E46-91DC-7C2843667F1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0CD0F70-7A9F-C447-B903-435A2C5B4920}"/>
              </a:ext>
            </a:extLst>
          </p:cNvPr>
          <p:cNvSpPr>
            <a:spLocks noGrp="1"/>
          </p:cNvSpPr>
          <p:nvPr>
            <p:ph idx="1"/>
          </p:nvPr>
        </p:nvSpPr>
        <p:spPr>
          <a:xfrm>
            <a:off x="3887391" y="740569"/>
            <a:ext cx="395297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51FFA64-A528-D94B-A815-C7483C133DD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56172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BA10-8D09-D742-9205-C07F1A54C92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20E28A8-6557-A24B-A1D8-1037109ABDA1}"/>
              </a:ext>
            </a:extLst>
          </p:cNvPr>
          <p:cNvSpPr>
            <a:spLocks noGrp="1"/>
          </p:cNvSpPr>
          <p:nvPr>
            <p:ph type="pic" idx="1"/>
          </p:nvPr>
        </p:nvSpPr>
        <p:spPr>
          <a:xfrm>
            <a:off x="3887391" y="740569"/>
            <a:ext cx="4166126"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7BCA3425-3562-A740-836B-2628129390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2036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4176706"/>
            <a:ext cx="9144000" cy="966788"/>
          </a:xfrm>
          <a:prstGeom prst="rect">
            <a:avLst/>
          </a:prstGeom>
          <a:noFill/>
          <a:ln>
            <a:noFill/>
          </a:ln>
        </p:spPr>
      </p:pic>
      <p:sp>
        <p:nvSpPr>
          <p:cNvPr id="22" name="Google Shape;22;p4"/>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rmAutofit/>
          </a:bodyPr>
          <a:lstStyle>
            <a:lvl1pPr>
              <a:defRPr sz="2100" b="1">
                <a:solidFill>
                  <a:schemeClr val="dk2"/>
                </a:solidFill>
                <a:latin typeface="Montserrat" panose="00000500000000000000" pitchFamily="2" charset="0"/>
                <a:ea typeface="Montserrat"/>
                <a:cs typeface="Montserrat"/>
                <a:sym typeface="Montserrat"/>
              </a:defRPr>
            </a:lvl1pPr>
          </a:lstStyle>
          <a:p>
            <a:pPr lvl="0">
              <a:buSzPts val="2100"/>
              <a:buFont typeface="Montserrat"/>
            </a:pPr>
            <a:endParaRPr/>
          </a:p>
        </p:txBody>
      </p:sp>
      <p:sp>
        <p:nvSpPr>
          <p:cNvPr id="23" name="Google Shape;23;p4"/>
          <p:cNvSpPr txBox="1">
            <a:spLocks noGrp="1"/>
          </p:cNvSpPr>
          <p:nvPr>
            <p:ph type="body" idx="1"/>
          </p:nvPr>
        </p:nvSpPr>
        <p:spPr>
          <a:xfrm>
            <a:off x="311700" y="936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Arial" panose="020B0604020202020204" pitchFamily="34" charset="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1">
                <a:solidFill>
                  <a:schemeClr val="lt1"/>
                </a:solidFill>
              </a:defRPr>
            </a:lvl1pPr>
            <a:lvl2pPr lvl="1">
              <a:buNone/>
              <a:defRPr b="1">
                <a:solidFill>
                  <a:schemeClr val="lt1"/>
                </a:solidFill>
              </a:defRPr>
            </a:lvl2pPr>
            <a:lvl3pPr lvl="2">
              <a:buNone/>
              <a:defRPr b="1">
                <a:solidFill>
                  <a:schemeClr val="lt1"/>
                </a:solidFill>
              </a:defRPr>
            </a:lvl3pPr>
            <a:lvl4pPr lvl="3">
              <a:buNone/>
              <a:defRPr b="1">
                <a:solidFill>
                  <a:schemeClr val="lt1"/>
                </a:solidFill>
              </a:defRPr>
            </a:lvl4pPr>
            <a:lvl5pPr lvl="4">
              <a:buNone/>
              <a:defRPr b="1">
                <a:solidFill>
                  <a:schemeClr val="lt1"/>
                </a:solidFill>
              </a:defRPr>
            </a:lvl5pPr>
            <a:lvl6pPr lvl="5">
              <a:buNone/>
              <a:defRPr b="1">
                <a:solidFill>
                  <a:schemeClr val="lt1"/>
                </a:solidFill>
              </a:defRPr>
            </a:lvl6pPr>
            <a:lvl7pPr lvl="6">
              <a:buNone/>
              <a:defRPr b="1">
                <a:solidFill>
                  <a:schemeClr val="lt1"/>
                </a:solidFill>
              </a:defRPr>
            </a:lvl7pPr>
            <a:lvl8pPr lvl="7">
              <a:buNone/>
              <a:defRPr b="1">
                <a:solidFill>
                  <a:schemeClr val="lt1"/>
                </a:solidFill>
              </a:defRPr>
            </a:lvl8pPr>
            <a:lvl9pPr lvl="8">
              <a:buNone/>
              <a:defRPr b="1">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cxnSp>
        <p:nvCxnSpPr>
          <p:cNvPr id="25" name="Google Shape;25;p4"/>
          <p:cNvCxnSpPr/>
          <p:nvPr/>
        </p:nvCxnSpPr>
        <p:spPr>
          <a:xfrm>
            <a:off x="-33475" y="626119"/>
            <a:ext cx="7206300" cy="0"/>
          </a:xfrm>
          <a:prstGeom prst="straightConnector1">
            <a:avLst/>
          </a:prstGeom>
          <a:noFill/>
          <a:ln w="28575" cap="flat" cmpd="sng">
            <a:solidFill>
              <a:srgbClr val="F16728"/>
            </a:solidFill>
            <a:prstDash val="solid"/>
            <a:round/>
            <a:headEnd type="none" w="med" len="med"/>
            <a:tailEnd type="none" w="med" len="med"/>
          </a:ln>
        </p:spPr>
      </p:cxnSp>
      <p:pic>
        <p:nvPicPr>
          <p:cNvPr id="26" name="Google Shape;26;p4"/>
          <p:cNvPicPr preferRelativeResize="0"/>
          <p:nvPr/>
        </p:nvPicPr>
        <p:blipFill>
          <a:blip r:embed="rId3">
            <a:alphaModFix/>
          </a:blip>
          <a:stretch>
            <a:fillRect/>
          </a:stretch>
        </p:blipFill>
        <p:spPr>
          <a:xfrm>
            <a:off x="7812152" y="4663228"/>
            <a:ext cx="898104" cy="321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4">
  <p:cSld name="TITLE_AND_BODY_4">
    <p:bg>
      <p:bgPr>
        <a:no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rmAutofit/>
          </a:bodyPr>
          <a:lstStyle>
            <a:lvl1pPr>
              <a:defRPr sz="2100" b="1">
                <a:solidFill>
                  <a:schemeClr val="dk2"/>
                </a:solidFill>
                <a:latin typeface="Montserrat" panose="00000500000000000000" pitchFamily="2" charset="0"/>
                <a:ea typeface="Montserrat"/>
                <a:cs typeface="Montserrat"/>
                <a:sym typeface="Montserrat"/>
              </a:defRPr>
            </a:lvl1pPr>
          </a:lstStyle>
          <a:p>
            <a:pPr lvl="0">
              <a:buSzPts val="2100"/>
              <a:buFont typeface="Montserrat"/>
            </a:pPr>
            <a:endParaRPr dirty="0"/>
          </a:p>
        </p:txBody>
      </p:sp>
      <p:sp>
        <p:nvSpPr>
          <p:cNvPr id="29" name="Google Shape;29;p5"/>
          <p:cNvSpPr txBox="1">
            <a:spLocks noGrp="1"/>
          </p:cNvSpPr>
          <p:nvPr>
            <p:ph type="body" idx="1"/>
          </p:nvPr>
        </p:nvSpPr>
        <p:spPr>
          <a:xfrm>
            <a:off x="311700" y="936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Font typeface="Arial" panose="020B0604020202020204" pitchFamily="34" charset="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b="1">
                <a:solidFill>
                  <a:srgbClr val="F16728"/>
                </a:solidFill>
              </a:defRPr>
            </a:lvl1pPr>
            <a:lvl2pPr lvl="1" rtl="0">
              <a:buNone/>
              <a:defRPr b="1">
                <a:solidFill>
                  <a:srgbClr val="F16728"/>
                </a:solidFill>
              </a:defRPr>
            </a:lvl2pPr>
            <a:lvl3pPr lvl="2" rtl="0">
              <a:buNone/>
              <a:defRPr b="1">
                <a:solidFill>
                  <a:srgbClr val="F16728"/>
                </a:solidFill>
              </a:defRPr>
            </a:lvl3pPr>
            <a:lvl4pPr lvl="3" rtl="0">
              <a:buNone/>
              <a:defRPr b="1">
                <a:solidFill>
                  <a:srgbClr val="F16728"/>
                </a:solidFill>
              </a:defRPr>
            </a:lvl4pPr>
            <a:lvl5pPr lvl="4" rtl="0">
              <a:buNone/>
              <a:defRPr b="1">
                <a:solidFill>
                  <a:srgbClr val="F16728"/>
                </a:solidFill>
              </a:defRPr>
            </a:lvl5pPr>
            <a:lvl6pPr lvl="5" rtl="0">
              <a:buNone/>
              <a:defRPr b="1">
                <a:solidFill>
                  <a:srgbClr val="F16728"/>
                </a:solidFill>
              </a:defRPr>
            </a:lvl6pPr>
            <a:lvl7pPr lvl="6" rtl="0">
              <a:buNone/>
              <a:defRPr b="1">
                <a:solidFill>
                  <a:srgbClr val="F16728"/>
                </a:solidFill>
              </a:defRPr>
            </a:lvl7pPr>
            <a:lvl8pPr lvl="7" rtl="0">
              <a:buNone/>
              <a:defRPr b="1">
                <a:solidFill>
                  <a:srgbClr val="F16728"/>
                </a:solidFill>
              </a:defRPr>
            </a:lvl8pPr>
            <a:lvl9pPr lvl="8" rtl="0">
              <a:buNone/>
              <a:defRPr b="1">
                <a:solidFill>
                  <a:srgbClr val="F16728"/>
                </a:solidFill>
              </a:defRPr>
            </a:lvl9pPr>
          </a:lstStyle>
          <a:p>
            <a:pPr marL="0" lvl="0" indent="0" algn="r" rtl="0">
              <a:spcBef>
                <a:spcPts val="0"/>
              </a:spcBef>
              <a:spcAft>
                <a:spcPts val="0"/>
              </a:spcAft>
              <a:buNone/>
            </a:pPr>
            <a:fld id="{00000000-1234-1234-1234-123412341234}" type="slidenum">
              <a:rPr lang="en"/>
              <a:t>‹#›</a:t>
            </a:fld>
            <a:endParaRPr/>
          </a:p>
        </p:txBody>
      </p:sp>
      <p:cxnSp>
        <p:nvCxnSpPr>
          <p:cNvPr id="31" name="Google Shape;31;p5"/>
          <p:cNvCxnSpPr/>
          <p:nvPr/>
        </p:nvCxnSpPr>
        <p:spPr>
          <a:xfrm>
            <a:off x="1961875" y="4587019"/>
            <a:ext cx="7206300" cy="0"/>
          </a:xfrm>
          <a:prstGeom prst="straightConnector1">
            <a:avLst/>
          </a:prstGeom>
          <a:noFill/>
          <a:ln w="19050" cap="flat" cmpd="sng">
            <a:solidFill>
              <a:srgbClr val="F16728"/>
            </a:solidFill>
            <a:prstDash val="solid"/>
            <a:round/>
            <a:headEnd type="none" w="med" len="med"/>
            <a:tailEnd type="none" w="med" len="med"/>
          </a:ln>
        </p:spPr>
      </p:cxnSp>
      <p:pic>
        <p:nvPicPr>
          <p:cNvPr id="32" name="Google Shape;32;p5"/>
          <p:cNvPicPr preferRelativeResize="0"/>
          <p:nvPr/>
        </p:nvPicPr>
        <p:blipFill>
          <a:blip r:embed="rId2">
            <a:alphaModFix/>
          </a:blip>
          <a:stretch>
            <a:fillRect/>
          </a:stretch>
        </p:blipFill>
        <p:spPr>
          <a:xfrm>
            <a:off x="7812145" y="4663230"/>
            <a:ext cx="898099" cy="3209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4 1">
  <p:cSld name="TITLE_AND_BODY_4_1">
    <p:bg>
      <p:bgPr>
        <a:noFill/>
        <a:effectLst/>
      </p:bgPr>
    </p:bg>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r="23850"/>
          <a:stretch/>
        </p:blipFill>
        <p:spPr>
          <a:xfrm>
            <a:off x="0" y="0"/>
            <a:ext cx="9144003" cy="5143501"/>
          </a:xfrm>
          <a:prstGeom prst="rect">
            <a:avLst/>
          </a:prstGeom>
          <a:noFill/>
          <a:ln>
            <a:noFill/>
          </a:ln>
        </p:spPr>
      </p:pic>
      <p:sp>
        <p:nvSpPr>
          <p:cNvPr id="35" name="Google Shape;35;p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100"/>
              <a:buFont typeface="Montserrat"/>
              <a:buNone/>
              <a:defRPr sz="21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6" name="Google Shape;36;p6"/>
          <p:cNvSpPr txBox="1">
            <a:spLocks noGrp="1"/>
          </p:cNvSpPr>
          <p:nvPr>
            <p:ph type="body" idx="1"/>
          </p:nvPr>
        </p:nvSpPr>
        <p:spPr>
          <a:xfrm>
            <a:off x="311700" y="936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lt1"/>
              </a:buClr>
              <a:buSzPts val="1800"/>
              <a:buFont typeface="Arial" panose="020B0604020202020204" pitchFamily="34" charset="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b="1">
                <a:solidFill>
                  <a:schemeClr val="lt1"/>
                </a:solidFill>
              </a:defRPr>
            </a:lvl1pPr>
            <a:lvl2pPr lvl="1" rtl="0">
              <a:buNone/>
              <a:defRPr b="1">
                <a:solidFill>
                  <a:schemeClr val="lt1"/>
                </a:solidFill>
              </a:defRPr>
            </a:lvl2pPr>
            <a:lvl3pPr lvl="2" rtl="0">
              <a:buNone/>
              <a:defRPr b="1">
                <a:solidFill>
                  <a:schemeClr val="lt1"/>
                </a:solidFill>
              </a:defRPr>
            </a:lvl3pPr>
            <a:lvl4pPr lvl="3" rtl="0">
              <a:buNone/>
              <a:defRPr b="1">
                <a:solidFill>
                  <a:schemeClr val="lt1"/>
                </a:solidFill>
              </a:defRPr>
            </a:lvl4pPr>
            <a:lvl5pPr lvl="4" rtl="0">
              <a:buNone/>
              <a:defRPr b="1">
                <a:solidFill>
                  <a:schemeClr val="lt1"/>
                </a:solidFill>
              </a:defRPr>
            </a:lvl5pPr>
            <a:lvl6pPr lvl="5" rtl="0">
              <a:buNone/>
              <a:defRPr b="1">
                <a:solidFill>
                  <a:schemeClr val="lt1"/>
                </a:solidFill>
              </a:defRPr>
            </a:lvl6pPr>
            <a:lvl7pPr lvl="6" rtl="0">
              <a:buNone/>
              <a:defRPr b="1">
                <a:solidFill>
                  <a:schemeClr val="lt1"/>
                </a:solidFill>
              </a:defRPr>
            </a:lvl7pPr>
            <a:lvl8pPr lvl="7" rtl="0">
              <a:buNone/>
              <a:defRPr b="1">
                <a:solidFill>
                  <a:schemeClr val="lt1"/>
                </a:solidFill>
              </a:defRPr>
            </a:lvl8pPr>
            <a:lvl9pPr lvl="8" rtl="0">
              <a:buNone/>
              <a:defRPr b="1">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6"/>
          <p:cNvPicPr preferRelativeResize="0"/>
          <p:nvPr/>
        </p:nvPicPr>
        <p:blipFill>
          <a:blip r:embed="rId3">
            <a:alphaModFix/>
          </a:blip>
          <a:stretch>
            <a:fillRect/>
          </a:stretch>
        </p:blipFill>
        <p:spPr>
          <a:xfrm>
            <a:off x="7812152" y="4663228"/>
            <a:ext cx="898104" cy="321000"/>
          </a:xfrm>
          <a:prstGeom prst="rect">
            <a:avLst/>
          </a:prstGeom>
          <a:noFill/>
          <a:ln>
            <a:noFill/>
          </a:ln>
        </p:spPr>
      </p:pic>
      <p:cxnSp>
        <p:nvCxnSpPr>
          <p:cNvPr id="39" name="Google Shape;39;p6"/>
          <p:cNvCxnSpPr/>
          <p:nvPr/>
        </p:nvCxnSpPr>
        <p:spPr>
          <a:xfrm>
            <a:off x="1961875" y="4587019"/>
            <a:ext cx="7206300" cy="0"/>
          </a:xfrm>
          <a:prstGeom prst="straightConnector1">
            <a:avLst/>
          </a:prstGeom>
          <a:noFill/>
          <a:ln w="19050" cap="flat" cmpd="sng">
            <a:solidFill>
              <a:srgbClr val="F16728"/>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11700" y="216425"/>
            <a:ext cx="4264200" cy="572700"/>
          </a:xfrm>
          <a:prstGeom prst="rect">
            <a:avLst/>
          </a:prstGeom>
          <a:noFill/>
          <a:ln>
            <a:noFill/>
          </a:ln>
        </p:spPr>
        <p:txBody>
          <a:bodyPr spcFirstLastPara="1" wrap="square" lIns="91425" tIns="91425" rIns="91425" bIns="91425" anchor="t" anchorCtr="0">
            <a:normAutofit/>
          </a:bodyPr>
          <a:lstStyle>
            <a:lvl1pPr>
              <a:defRPr sz="2100" b="1">
                <a:solidFill>
                  <a:schemeClr val="dk2"/>
                </a:solidFill>
                <a:latin typeface="Montserrat" panose="00000500000000000000" pitchFamily="2" charset="0"/>
                <a:ea typeface="Montserrat"/>
                <a:cs typeface="Montserrat"/>
                <a:sym typeface="Montserrat"/>
              </a:defRPr>
            </a:lvl1pPr>
          </a:lstStyle>
          <a:p>
            <a:pPr lvl="0">
              <a:buSzPts val="2100"/>
              <a:buFont typeface="Montserrat"/>
            </a:pPr>
            <a:endParaRPr/>
          </a:p>
        </p:txBody>
      </p:sp>
      <p:sp>
        <p:nvSpPr>
          <p:cNvPr id="49" name="Google Shape;49;p8"/>
          <p:cNvSpPr txBox="1">
            <a:spLocks noGrp="1"/>
          </p:cNvSpPr>
          <p:nvPr>
            <p:ph type="body" idx="1"/>
          </p:nvPr>
        </p:nvSpPr>
        <p:spPr>
          <a:xfrm>
            <a:off x="311700" y="936475"/>
            <a:ext cx="42642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Font typeface="Arial" panose="020B0604020202020204" pitchFamily="34" charset="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cxnSp>
        <p:nvCxnSpPr>
          <p:cNvPr id="50" name="Google Shape;50;p8"/>
          <p:cNvCxnSpPr/>
          <p:nvPr/>
        </p:nvCxnSpPr>
        <p:spPr>
          <a:xfrm>
            <a:off x="-33475" y="626119"/>
            <a:ext cx="5434200" cy="0"/>
          </a:xfrm>
          <a:prstGeom prst="straightConnector1">
            <a:avLst/>
          </a:prstGeom>
          <a:noFill/>
          <a:ln w="28575" cap="flat" cmpd="sng">
            <a:solidFill>
              <a:srgbClr val="F16728"/>
            </a:solidFill>
            <a:prstDash val="solid"/>
            <a:round/>
            <a:headEnd type="none" w="med" len="med"/>
            <a:tailEnd type="none" w="med" len="med"/>
          </a:ln>
        </p:spPr>
      </p:cxnSp>
      <p:pic>
        <p:nvPicPr>
          <p:cNvPr id="51" name="Google Shape;51;p8"/>
          <p:cNvPicPr preferRelativeResize="0"/>
          <p:nvPr/>
        </p:nvPicPr>
        <p:blipFill rotWithShape="1">
          <a:blip r:embed="rId2">
            <a:alphaModFix/>
          </a:blip>
          <a:srcRect/>
          <a:stretch/>
        </p:blipFill>
        <p:spPr>
          <a:xfrm>
            <a:off x="0" y="4176706"/>
            <a:ext cx="9144000" cy="966788"/>
          </a:xfrm>
          <a:prstGeom prst="rect">
            <a:avLst/>
          </a:prstGeom>
          <a:noFill/>
          <a:ln>
            <a:noFill/>
          </a:ln>
        </p:spPr>
      </p:pic>
      <p:sp>
        <p:nvSpPr>
          <p:cNvPr id="52" name="Google Shape;5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b="1">
                <a:solidFill>
                  <a:schemeClr val="lt1"/>
                </a:solidFill>
              </a:defRPr>
            </a:lvl1pPr>
            <a:lvl2pPr lvl="1" rtl="0">
              <a:buNone/>
              <a:defRPr b="1">
                <a:solidFill>
                  <a:schemeClr val="lt1"/>
                </a:solidFill>
              </a:defRPr>
            </a:lvl2pPr>
            <a:lvl3pPr lvl="2" rtl="0">
              <a:buNone/>
              <a:defRPr b="1">
                <a:solidFill>
                  <a:schemeClr val="lt1"/>
                </a:solidFill>
              </a:defRPr>
            </a:lvl3pPr>
            <a:lvl4pPr lvl="3" rtl="0">
              <a:buNone/>
              <a:defRPr b="1">
                <a:solidFill>
                  <a:schemeClr val="lt1"/>
                </a:solidFill>
              </a:defRPr>
            </a:lvl4pPr>
            <a:lvl5pPr lvl="4" rtl="0">
              <a:buNone/>
              <a:defRPr b="1">
                <a:solidFill>
                  <a:schemeClr val="lt1"/>
                </a:solidFill>
              </a:defRPr>
            </a:lvl5pPr>
            <a:lvl6pPr lvl="5" rtl="0">
              <a:buNone/>
              <a:defRPr b="1">
                <a:solidFill>
                  <a:schemeClr val="lt1"/>
                </a:solidFill>
              </a:defRPr>
            </a:lvl6pPr>
            <a:lvl7pPr lvl="6" rtl="0">
              <a:buNone/>
              <a:defRPr b="1">
                <a:solidFill>
                  <a:schemeClr val="lt1"/>
                </a:solidFill>
              </a:defRPr>
            </a:lvl7pPr>
            <a:lvl8pPr lvl="7" rtl="0">
              <a:buNone/>
              <a:defRPr b="1">
                <a:solidFill>
                  <a:schemeClr val="lt1"/>
                </a:solidFill>
              </a:defRPr>
            </a:lvl8pPr>
            <a:lvl9pPr lvl="8" rtl="0">
              <a:buNone/>
              <a:defRPr b="1">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8"/>
          <p:cNvPicPr preferRelativeResize="0"/>
          <p:nvPr/>
        </p:nvPicPr>
        <p:blipFill>
          <a:blip r:embed="rId3">
            <a:alphaModFix/>
          </a:blip>
          <a:stretch>
            <a:fillRect/>
          </a:stretch>
        </p:blipFill>
        <p:spPr>
          <a:xfrm>
            <a:off x="7812152" y="4663228"/>
            <a:ext cx="898104" cy="321000"/>
          </a:xfrm>
          <a:prstGeom prst="rect">
            <a:avLst/>
          </a:prstGeom>
          <a:noFill/>
          <a:ln>
            <a:noFill/>
          </a:ln>
        </p:spPr>
      </p:pic>
      <p:sp>
        <p:nvSpPr>
          <p:cNvPr id="54" name="Google Shape;54;p8"/>
          <p:cNvSpPr>
            <a:spLocks noGrp="1"/>
          </p:cNvSpPr>
          <p:nvPr>
            <p:ph type="pic" idx="2"/>
          </p:nvPr>
        </p:nvSpPr>
        <p:spPr>
          <a:xfrm>
            <a:off x="5116625" y="-895550"/>
            <a:ext cx="5016900" cy="5010300"/>
          </a:xfrm>
          <a:prstGeom prst="ellipse">
            <a:avLst/>
          </a:prstGeom>
          <a:noFill/>
          <a:ln w="28575" cap="flat" cmpd="sng">
            <a:solidFill>
              <a:srgbClr val="F16728"/>
            </a:solidFill>
            <a:prstDash val="solid"/>
            <a:roun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423500" y="216425"/>
            <a:ext cx="4415700" cy="572700"/>
          </a:xfrm>
          <a:prstGeom prst="rect">
            <a:avLst/>
          </a:prstGeom>
          <a:noFill/>
          <a:ln>
            <a:noFill/>
          </a:ln>
        </p:spPr>
        <p:txBody>
          <a:bodyPr spcFirstLastPara="1" wrap="square" lIns="91425" tIns="91425" rIns="91425" bIns="91425" anchor="t" anchorCtr="0">
            <a:normAutofit/>
          </a:bodyPr>
          <a:lstStyle>
            <a:lvl1pPr>
              <a:defRPr sz="2100" b="1">
                <a:solidFill>
                  <a:schemeClr val="dk2"/>
                </a:solidFill>
                <a:latin typeface="Montserrat" panose="00000500000000000000" pitchFamily="2" charset="0"/>
                <a:ea typeface="Montserrat"/>
                <a:cs typeface="Montserrat"/>
                <a:sym typeface="Montserrat"/>
              </a:defRPr>
            </a:lvl1pPr>
          </a:lstStyle>
          <a:p>
            <a:pPr lvl="0">
              <a:buSzPts val="2100"/>
              <a:buFont typeface="Montserrat"/>
            </a:pPr>
            <a:endParaRPr/>
          </a:p>
        </p:txBody>
      </p:sp>
      <p:sp>
        <p:nvSpPr>
          <p:cNvPr id="57" name="Google Shape;57;p9"/>
          <p:cNvSpPr txBox="1">
            <a:spLocks noGrp="1"/>
          </p:cNvSpPr>
          <p:nvPr>
            <p:ph type="body" idx="1"/>
          </p:nvPr>
        </p:nvSpPr>
        <p:spPr>
          <a:xfrm>
            <a:off x="4423578" y="936475"/>
            <a:ext cx="44157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Font typeface="Arial" panose="020B0604020202020204" pitchFamily="34" charset="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cxnSp>
        <p:nvCxnSpPr>
          <p:cNvPr id="58" name="Google Shape;58;p9"/>
          <p:cNvCxnSpPr/>
          <p:nvPr/>
        </p:nvCxnSpPr>
        <p:spPr>
          <a:xfrm>
            <a:off x="3695825" y="626275"/>
            <a:ext cx="5543700" cy="0"/>
          </a:xfrm>
          <a:prstGeom prst="straightConnector1">
            <a:avLst/>
          </a:prstGeom>
          <a:noFill/>
          <a:ln w="28575" cap="flat" cmpd="sng">
            <a:solidFill>
              <a:srgbClr val="F16728"/>
            </a:solidFill>
            <a:prstDash val="solid"/>
            <a:round/>
            <a:headEnd type="none" w="med" len="med"/>
            <a:tailEnd type="none" w="med" len="med"/>
          </a:ln>
        </p:spPr>
      </p:cxnSp>
      <p:pic>
        <p:nvPicPr>
          <p:cNvPr id="59" name="Google Shape;59;p9"/>
          <p:cNvPicPr preferRelativeResize="0"/>
          <p:nvPr/>
        </p:nvPicPr>
        <p:blipFill rotWithShape="1">
          <a:blip r:embed="rId2">
            <a:alphaModFix/>
          </a:blip>
          <a:srcRect/>
          <a:stretch/>
        </p:blipFill>
        <p:spPr>
          <a:xfrm>
            <a:off x="0" y="4176706"/>
            <a:ext cx="9144000" cy="966788"/>
          </a:xfrm>
          <a:prstGeom prst="rect">
            <a:avLst/>
          </a:prstGeom>
          <a:noFill/>
          <a:ln>
            <a:noFill/>
          </a:ln>
        </p:spPr>
      </p:pic>
      <p:sp>
        <p:nvSpPr>
          <p:cNvPr id="60" name="Google Shape;6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b="1">
                <a:solidFill>
                  <a:schemeClr val="lt1"/>
                </a:solidFill>
              </a:defRPr>
            </a:lvl1pPr>
            <a:lvl2pPr lvl="1" rtl="0">
              <a:buNone/>
              <a:defRPr b="1">
                <a:solidFill>
                  <a:schemeClr val="lt1"/>
                </a:solidFill>
              </a:defRPr>
            </a:lvl2pPr>
            <a:lvl3pPr lvl="2" rtl="0">
              <a:buNone/>
              <a:defRPr b="1">
                <a:solidFill>
                  <a:schemeClr val="lt1"/>
                </a:solidFill>
              </a:defRPr>
            </a:lvl3pPr>
            <a:lvl4pPr lvl="3" rtl="0">
              <a:buNone/>
              <a:defRPr b="1">
                <a:solidFill>
                  <a:schemeClr val="lt1"/>
                </a:solidFill>
              </a:defRPr>
            </a:lvl4pPr>
            <a:lvl5pPr lvl="4" rtl="0">
              <a:buNone/>
              <a:defRPr b="1">
                <a:solidFill>
                  <a:schemeClr val="lt1"/>
                </a:solidFill>
              </a:defRPr>
            </a:lvl5pPr>
            <a:lvl6pPr lvl="5" rtl="0">
              <a:buNone/>
              <a:defRPr b="1">
                <a:solidFill>
                  <a:schemeClr val="lt1"/>
                </a:solidFill>
              </a:defRPr>
            </a:lvl6pPr>
            <a:lvl7pPr lvl="6" rtl="0">
              <a:buNone/>
              <a:defRPr b="1">
                <a:solidFill>
                  <a:schemeClr val="lt1"/>
                </a:solidFill>
              </a:defRPr>
            </a:lvl7pPr>
            <a:lvl8pPr lvl="7" rtl="0">
              <a:buNone/>
              <a:defRPr b="1">
                <a:solidFill>
                  <a:schemeClr val="lt1"/>
                </a:solidFill>
              </a:defRPr>
            </a:lvl8pPr>
            <a:lvl9pPr lvl="8" rtl="0">
              <a:buNone/>
              <a:defRPr b="1">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9"/>
          <p:cNvPicPr preferRelativeResize="0"/>
          <p:nvPr/>
        </p:nvPicPr>
        <p:blipFill>
          <a:blip r:embed="rId3">
            <a:alphaModFix/>
          </a:blip>
          <a:stretch>
            <a:fillRect/>
          </a:stretch>
        </p:blipFill>
        <p:spPr>
          <a:xfrm>
            <a:off x="7812152" y="4663228"/>
            <a:ext cx="898104" cy="321000"/>
          </a:xfrm>
          <a:prstGeom prst="rect">
            <a:avLst/>
          </a:prstGeom>
          <a:noFill/>
          <a:ln>
            <a:noFill/>
          </a:ln>
        </p:spPr>
      </p:pic>
      <p:sp>
        <p:nvSpPr>
          <p:cNvPr id="62" name="Google Shape;62;p9"/>
          <p:cNvSpPr>
            <a:spLocks noGrp="1"/>
          </p:cNvSpPr>
          <p:nvPr>
            <p:ph type="pic" idx="2"/>
          </p:nvPr>
        </p:nvSpPr>
        <p:spPr>
          <a:xfrm>
            <a:off x="-860100" y="-657425"/>
            <a:ext cx="5016900" cy="5010300"/>
          </a:xfrm>
          <a:prstGeom prst="ellipse">
            <a:avLst/>
          </a:prstGeom>
          <a:noFill/>
          <a:ln w="28575" cap="flat" cmpd="sng">
            <a:solidFill>
              <a:srgbClr val="F16728"/>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84"/>
        <p:cNvGrpSpPr/>
        <p:nvPr/>
      </p:nvGrpSpPr>
      <p:grpSpPr>
        <a:xfrm>
          <a:off x="0" y="0"/>
          <a:ext cx="0" cy="0"/>
          <a:chOff x="0" y="0"/>
          <a:chExt cx="0" cy="0"/>
        </a:xfrm>
      </p:grpSpPr>
      <p:sp>
        <p:nvSpPr>
          <p:cNvPr id="85" name="Google Shape;85;p13"/>
          <p:cNvSpPr/>
          <p:nvPr/>
        </p:nvSpPr>
        <p:spPr>
          <a:xfrm>
            <a:off x="-33475" y="-46875"/>
            <a:ext cx="9222000" cy="5223900"/>
          </a:xfrm>
          <a:prstGeom prst="rect">
            <a:avLst/>
          </a:prstGeom>
          <a:solidFill>
            <a:srgbClr val="595959">
              <a:alpha val="6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86" name="Google Shape;86;p13"/>
          <p:cNvSpPr txBox="1">
            <a:spLocks noGrp="1"/>
          </p:cNvSpPr>
          <p:nvPr>
            <p:ph type="title"/>
          </p:nvPr>
        </p:nvSpPr>
        <p:spPr>
          <a:xfrm>
            <a:off x="2068325" y="888625"/>
            <a:ext cx="5018400" cy="16431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3000"/>
              <a:buFont typeface="Montserrat"/>
              <a:buNone/>
              <a:defRPr sz="3000" b="1">
                <a:solidFill>
                  <a:schemeClr val="lt1"/>
                </a:solidFill>
                <a:latin typeface="Montserrat"/>
                <a:ea typeface="Montserrat"/>
                <a:cs typeface="Montserrat"/>
                <a:sym typeface="Montserra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13"/>
          <p:cNvSpPr txBox="1">
            <a:spLocks noGrp="1"/>
          </p:cNvSpPr>
          <p:nvPr>
            <p:ph type="subTitle" idx="1"/>
          </p:nvPr>
        </p:nvSpPr>
        <p:spPr>
          <a:xfrm>
            <a:off x="2554925" y="2612575"/>
            <a:ext cx="4045200" cy="597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88" name="Google Shape;8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b="1">
                <a:solidFill>
                  <a:schemeClr val="lt1"/>
                </a:solidFill>
              </a:defRPr>
            </a:lvl1pPr>
            <a:lvl2pPr lvl="1" rtl="0">
              <a:buNone/>
              <a:defRPr b="1">
                <a:solidFill>
                  <a:schemeClr val="lt1"/>
                </a:solidFill>
              </a:defRPr>
            </a:lvl2pPr>
            <a:lvl3pPr lvl="2" rtl="0">
              <a:buNone/>
              <a:defRPr b="1">
                <a:solidFill>
                  <a:schemeClr val="lt1"/>
                </a:solidFill>
              </a:defRPr>
            </a:lvl3pPr>
            <a:lvl4pPr lvl="3" rtl="0">
              <a:buNone/>
              <a:defRPr b="1">
                <a:solidFill>
                  <a:schemeClr val="lt1"/>
                </a:solidFill>
              </a:defRPr>
            </a:lvl4pPr>
            <a:lvl5pPr lvl="4" rtl="0">
              <a:buNone/>
              <a:defRPr b="1">
                <a:solidFill>
                  <a:schemeClr val="lt1"/>
                </a:solidFill>
              </a:defRPr>
            </a:lvl5pPr>
            <a:lvl6pPr lvl="5" rtl="0">
              <a:buNone/>
              <a:defRPr b="1">
                <a:solidFill>
                  <a:schemeClr val="lt1"/>
                </a:solidFill>
              </a:defRPr>
            </a:lvl6pPr>
            <a:lvl7pPr lvl="6" rtl="0">
              <a:buNone/>
              <a:defRPr b="1">
                <a:solidFill>
                  <a:schemeClr val="lt1"/>
                </a:solidFill>
              </a:defRPr>
            </a:lvl7pPr>
            <a:lvl8pPr lvl="7" rtl="0">
              <a:buNone/>
              <a:defRPr b="1">
                <a:solidFill>
                  <a:schemeClr val="lt1"/>
                </a:solidFill>
              </a:defRPr>
            </a:lvl8pPr>
            <a:lvl9pPr lvl="8" rtl="0">
              <a:buNone/>
              <a:defRPr b="1">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13"/>
          <p:cNvPicPr preferRelativeResize="0"/>
          <p:nvPr/>
        </p:nvPicPr>
        <p:blipFill>
          <a:blip r:embed="rId2">
            <a:alphaModFix/>
          </a:blip>
          <a:stretch>
            <a:fillRect/>
          </a:stretch>
        </p:blipFill>
        <p:spPr>
          <a:xfrm>
            <a:off x="3741150" y="3711175"/>
            <a:ext cx="1672750" cy="597876"/>
          </a:xfrm>
          <a:prstGeom prst="rect">
            <a:avLst/>
          </a:prstGeom>
          <a:noFill/>
          <a:ln>
            <a:noFill/>
          </a:ln>
        </p:spPr>
      </p:pic>
      <p:sp>
        <p:nvSpPr>
          <p:cNvPr id="90" name="Google Shape;90;p13"/>
          <p:cNvSpPr/>
          <p:nvPr/>
        </p:nvSpPr>
        <p:spPr>
          <a:xfrm>
            <a:off x="4156750" y="3430675"/>
            <a:ext cx="830400" cy="60300"/>
          </a:xfrm>
          <a:prstGeom prst="rect">
            <a:avLst/>
          </a:prstGeom>
          <a:solidFill>
            <a:srgbClr val="F167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0649-F0D3-C443-A815-647F26F593A9}"/>
              </a:ext>
            </a:extLst>
          </p:cNvPr>
          <p:cNvSpPr>
            <a:spLocks noGrp="1"/>
          </p:cNvSpPr>
          <p:nvPr>
            <p:ph type="ctrTitle"/>
          </p:nvPr>
        </p:nvSpPr>
        <p:spPr>
          <a:xfrm>
            <a:off x="296562" y="841772"/>
            <a:ext cx="7704438" cy="1808752"/>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2BDB7AD0-FB60-AA47-BEBA-75F72F05E8F7}"/>
              </a:ext>
            </a:extLst>
          </p:cNvPr>
          <p:cNvSpPr>
            <a:spLocks noGrp="1"/>
          </p:cNvSpPr>
          <p:nvPr>
            <p:ph type="subTitle" idx="1"/>
          </p:nvPr>
        </p:nvSpPr>
        <p:spPr>
          <a:xfrm>
            <a:off x="296562" y="2701528"/>
            <a:ext cx="7704438" cy="12543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Tree>
    <p:extLst>
      <p:ext uri="{BB962C8B-B14F-4D97-AF65-F5344CB8AC3E}">
        <p14:creationId xmlns:p14="http://schemas.microsoft.com/office/powerpoint/2010/main" val="96892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7.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lvl="0">
              <a:buClr>
                <a:schemeClr val="dk1"/>
              </a:buClr>
              <a:buSzPts val="2100"/>
              <a:buFont typeface="Montserrat"/>
              <a:buNone/>
            </a:pPr>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marL="914400" lvl="1" indent="-3175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marL="1371600" lvl="2" indent="-3175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marL="1828800" lvl="3" indent="-3175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marL="2286000" lvl="4" indent="-3175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marL="2743200" lvl="5" indent="-3175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marL="3200400" lvl="6" indent="-3175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marL="3657600" lvl="7" indent="-3175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marL="4114800" lvl="8" indent="-317500">
              <a:lnSpc>
                <a:spcPct val="115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9" r:id="rId7"/>
    <p:sldLayoutId id="214748366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1" i="0" u="none" strike="noStrike" cap="none">
          <a:solidFill>
            <a:schemeClr val="dk2"/>
          </a:solidFill>
          <a:latin typeface="Montserrat" panose="00000500000000000000" pitchFamily="2" charset="0"/>
          <a:ea typeface="Montserrat"/>
          <a:cs typeface="Arial"/>
          <a:sym typeface="Montserrat"/>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A85E3-E324-A24C-9ADF-451A6B7069D7}"/>
              </a:ext>
            </a:extLst>
          </p:cNvPr>
          <p:cNvSpPr>
            <a:spLocks noGrp="1"/>
          </p:cNvSpPr>
          <p:nvPr>
            <p:ph type="title"/>
          </p:nvPr>
        </p:nvSpPr>
        <p:spPr>
          <a:xfrm>
            <a:off x="628650" y="346034"/>
            <a:ext cx="8162925" cy="994172"/>
          </a:xfrm>
          <a:prstGeom prst="rect">
            <a:avLst/>
          </a:prstGeom>
        </p:spPr>
        <p:txBody>
          <a:bodyPr vert="horz" lIns="91440" tIns="45720" rIns="91440" bIns="45720" rtlCol="0" anchor="ctr">
            <a:normAutofit/>
          </a:bodyPr>
          <a:lstStyle/>
          <a:p>
            <a:endParaRPr lang="en-CA"/>
          </a:p>
        </p:txBody>
      </p:sp>
      <p:sp>
        <p:nvSpPr>
          <p:cNvPr id="3" name="Text Placeholder 2">
            <a:extLst>
              <a:ext uri="{FF2B5EF4-FFF2-40B4-BE49-F238E27FC236}">
                <a16:creationId xmlns:a16="http://schemas.microsoft.com/office/drawing/2014/main" id="{5BDA7303-1BE5-C44C-9DBB-91EE87CB3F6E}"/>
              </a:ext>
            </a:extLst>
          </p:cNvPr>
          <p:cNvSpPr>
            <a:spLocks noGrp="1"/>
          </p:cNvSpPr>
          <p:nvPr>
            <p:ph type="body" idx="1"/>
          </p:nvPr>
        </p:nvSpPr>
        <p:spPr>
          <a:xfrm>
            <a:off x="628650" y="1441409"/>
            <a:ext cx="8162925" cy="2908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244158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685800" rtl="0" eaLnBrk="1" latinLnBrk="0" hangingPunct="1">
        <a:lnSpc>
          <a:spcPct val="90000"/>
        </a:lnSpc>
        <a:spcBef>
          <a:spcPct val="0"/>
        </a:spcBef>
        <a:buNone/>
        <a:defRPr sz="3300" b="1" kern="1200">
          <a:solidFill>
            <a:srgbClr val="F26522"/>
          </a:solidFill>
          <a:latin typeface="Myriad Pro" panose="020B0503030403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rgbClr val="5F5F5F"/>
          </a:solidFill>
          <a:latin typeface="Myriad Pro" panose="020B0503030403020204" pitchFamily="34" charset="0"/>
          <a:ea typeface="+mn-ea"/>
          <a:cs typeface="Myriad Arabic" pitchFamily="2" charset="-78"/>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rgbClr val="5F5F5F"/>
          </a:solidFill>
          <a:latin typeface="Myriad Pro" panose="020B0503030403020204" pitchFamily="34" charset="0"/>
          <a:ea typeface="+mn-ea"/>
          <a:cs typeface="Myriad Arabic" pitchFamily="2" charset="-78"/>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rgbClr val="5F5F5F"/>
          </a:solidFill>
          <a:latin typeface="Myriad Pro" panose="020B0503030403020204" pitchFamily="34" charset="0"/>
          <a:ea typeface="+mn-ea"/>
          <a:cs typeface="Myriad Arabic" pitchFamily="2" charset="-78"/>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rgbClr val="5F5F5F"/>
          </a:solidFill>
          <a:latin typeface="Myriad Pro" panose="020B0503030403020204" pitchFamily="34" charset="0"/>
          <a:ea typeface="+mn-ea"/>
          <a:cs typeface="Myriad Arabic" pitchFamily="2" charset="-78"/>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rgbClr val="5F5F5F"/>
          </a:solidFill>
          <a:latin typeface="Myriad Pro" panose="020B0503030403020204" pitchFamily="34" charset="0"/>
          <a:ea typeface="+mn-ea"/>
          <a:cs typeface="Myriad Arabic" pitchFamily="2" charset="-78"/>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pinterest.com/pin/32784804785641363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openclipart.org/detail/194638/re-type-by-rejon-19463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clipartcraft.com/explore/emoji-clipart-ang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s://lifehopeandtruth.com/god/holy-spirit/the-fruit-of-the-spirit/fruit-of-the-spirit-self-contro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istockphoto.com/photos/strategy-reca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opensiddur.org/prayers/civic-calendar/international-civil-calendar/day-for-the-elimination-of-violence-against-women/prayer-concerning-jewish-women-murdered-by-their-partners-by-yael-levine-200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3775475" y="1091650"/>
            <a:ext cx="4680600" cy="1520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CA" sz="3200" dirty="0">
                <a:latin typeface="Montserrat" panose="00000500000000000000" pitchFamily="2" charset="0"/>
              </a:rPr>
              <a:t>Effective Strategies for Violence Prevention and Promoting Psychological Health and Safety in Long Term Care Settings</a:t>
            </a:r>
            <a:endParaRPr dirty="0">
              <a:latin typeface="Montserrat" panose="00000500000000000000" pitchFamily="2" charset="0"/>
            </a:endParaRPr>
          </a:p>
        </p:txBody>
      </p:sp>
      <p:sp>
        <p:nvSpPr>
          <p:cNvPr id="99" name="Google Shape;99;p15"/>
          <p:cNvSpPr txBox="1">
            <a:spLocks noGrp="1"/>
          </p:cNvSpPr>
          <p:nvPr>
            <p:ph type="subTitle" idx="2"/>
          </p:nvPr>
        </p:nvSpPr>
        <p:spPr>
          <a:xfrm>
            <a:off x="3841902" y="3332448"/>
            <a:ext cx="3505800" cy="39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Jess Selby and Teaghan Sampson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B827-BD81-AE47-1479-88EDBFF395E0}"/>
              </a:ext>
            </a:extLst>
          </p:cNvPr>
          <p:cNvSpPr>
            <a:spLocks noGrp="1"/>
          </p:cNvSpPr>
          <p:nvPr>
            <p:ph type="title"/>
          </p:nvPr>
        </p:nvSpPr>
        <p:spPr>
          <a:xfrm>
            <a:off x="4423500" y="216425"/>
            <a:ext cx="4415700" cy="572700"/>
          </a:xfrm>
        </p:spPr>
        <p:txBody>
          <a:bodyPr wrap="square" anchor="t">
            <a:normAutofit/>
          </a:bodyPr>
          <a:lstStyle/>
          <a:p>
            <a:r>
              <a:rPr lang="en-US" dirty="0"/>
              <a:t>Response to violence </a:t>
            </a:r>
          </a:p>
        </p:txBody>
      </p:sp>
      <p:sp>
        <p:nvSpPr>
          <p:cNvPr id="10" name="Text Placeholder 2">
            <a:extLst>
              <a:ext uri="{FF2B5EF4-FFF2-40B4-BE49-F238E27FC236}">
                <a16:creationId xmlns:a16="http://schemas.microsoft.com/office/drawing/2014/main" id="{C3DF6B51-A899-216F-3EE2-6904DC37AD5E}"/>
              </a:ext>
            </a:extLst>
          </p:cNvPr>
          <p:cNvSpPr>
            <a:spLocks noGrp="1"/>
          </p:cNvSpPr>
          <p:nvPr>
            <p:ph type="body" idx="1"/>
          </p:nvPr>
        </p:nvSpPr>
        <p:spPr>
          <a:xfrm>
            <a:off x="4091233" y="936474"/>
            <a:ext cx="4748045" cy="3726743"/>
          </a:xfrm>
        </p:spPr>
        <p:txBody>
          <a:bodyPr>
            <a:normAutofit fontScale="92500" lnSpcReduction="10000"/>
          </a:bodyPr>
          <a:lstStyle/>
          <a:p>
            <a:pPr marL="114300" indent="0">
              <a:buNone/>
            </a:pPr>
            <a:r>
              <a:rPr lang="en-US" sz="2000" dirty="0">
                <a:latin typeface="Montserrat Medium" panose="00000600000000000000" pitchFamily="2" charset="0"/>
              </a:rPr>
              <a:t>When you react, you are being controlled:</a:t>
            </a:r>
          </a:p>
          <a:p>
            <a:pPr marL="114300" indent="0">
              <a:lnSpc>
                <a:spcPct val="100000"/>
              </a:lnSpc>
              <a:buNone/>
            </a:pPr>
            <a:endParaRPr lang="en-US" dirty="0">
              <a:latin typeface="Montserrat Medium" panose="00000600000000000000" pitchFamily="2" charset="0"/>
            </a:endParaRPr>
          </a:p>
          <a:p>
            <a:pPr marL="800100" lvl="1" indent="-342900">
              <a:lnSpc>
                <a:spcPct val="110000"/>
              </a:lnSpc>
              <a:buFont typeface="Arial" panose="020B0604020202020204" pitchFamily="34" charset="0"/>
              <a:buChar char="•"/>
              <a:defRPr/>
            </a:pPr>
            <a:r>
              <a:rPr kumimoji="0" lang="en-US" sz="2000" b="0" i="0" u="none" strike="noStrike" kern="1200" cap="none" spc="0" normalizeH="0" baseline="0" noProof="0" dirty="0">
                <a:ln>
                  <a:noFill/>
                </a:ln>
                <a:solidFill>
                  <a:srgbClr val="5F5F5F"/>
                </a:solidFill>
                <a:effectLst/>
                <a:uLnTx/>
                <a:uFillTx/>
                <a:latin typeface="Montserrat Medium" panose="00000600000000000000" pitchFamily="2" charset="0"/>
              </a:rPr>
              <a:t>Its typically quick and instinctive</a:t>
            </a:r>
          </a:p>
          <a:p>
            <a:pPr marL="800100" lvl="1" indent="-342900">
              <a:lnSpc>
                <a:spcPct val="100000"/>
              </a:lnSpc>
              <a:buFont typeface="Arial" panose="020B0604020202020204" pitchFamily="34" charset="0"/>
              <a:buChar char="•"/>
              <a:defRPr/>
            </a:pPr>
            <a:endParaRPr kumimoji="0" lang="en-US" sz="2000" b="0" i="0" u="none" strike="noStrike" kern="1200" cap="none" spc="0" normalizeH="0" baseline="0" noProof="0" dirty="0">
              <a:ln>
                <a:noFill/>
              </a:ln>
              <a:solidFill>
                <a:srgbClr val="5F5F5F"/>
              </a:solidFill>
              <a:effectLst/>
              <a:uLnTx/>
              <a:uFillTx/>
              <a:latin typeface="Montserrat Medium" panose="00000600000000000000" pitchFamily="2" charset="0"/>
            </a:endParaRPr>
          </a:p>
          <a:p>
            <a:pPr marL="800100" lvl="1" indent="-342900">
              <a:lnSpc>
                <a:spcPct val="100000"/>
              </a:lnSpc>
              <a:buFont typeface="Arial" panose="020B0604020202020204" pitchFamily="34" charset="0"/>
              <a:buChar char="•"/>
              <a:defRPr/>
            </a:pPr>
            <a:r>
              <a:rPr kumimoji="0" lang="en-US" sz="2000" b="0" i="0" u="none" strike="noStrike" kern="1200" cap="none" spc="0" normalizeH="0" baseline="0" noProof="0" dirty="0">
                <a:ln>
                  <a:noFill/>
                </a:ln>
                <a:solidFill>
                  <a:srgbClr val="5F5F5F"/>
                </a:solidFill>
                <a:effectLst/>
                <a:uLnTx/>
                <a:uFillTx/>
                <a:latin typeface="Montserrat Medium" panose="00000600000000000000" pitchFamily="2" charset="0"/>
              </a:rPr>
              <a:t>Automatic and driven by immediate feelings</a:t>
            </a:r>
          </a:p>
          <a:p>
            <a:pPr marL="800100" lvl="1" indent="-342900">
              <a:lnSpc>
                <a:spcPct val="90000"/>
              </a:lnSpc>
              <a:spcBef>
                <a:spcPts val="1000"/>
              </a:spcBef>
              <a:buClrTx/>
              <a:buSzTx/>
              <a:buFont typeface="Arial" panose="020B0604020202020204" pitchFamily="34" charset="0"/>
              <a:buChar char="•"/>
              <a:defRPr/>
            </a:pPr>
            <a:r>
              <a:rPr kumimoji="0" lang="en-US" sz="2000" b="0" i="0" u="none" strike="noStrike" kern="1200" cap="none" spc="0" normalizeH="0" baseline="0" noProof="0" dirty="0">
                <a:ln>
                  <a:noFill/>
                </a:ln>
                <a:solidFill>
                  <a:srgbClr val="5F5F5F"/>
                </a:solidFill>
                <a:effectLst/>
                <a:uLnTx/>
                <a:uFillTx/>
                <a:latin typeface="Montserrat Medium" panose="00000600000000000000" pitchFamily="2" charset="0"/>
              </a:rPr>
              <a:t>Involves emotionally charged behavior in the moment</a:t>
            </a:r>
          </a:p>
          <a:p>
            <a:pPr marL="800100" lvl="1" indent="-342900">
              <a:lnSpc>
                <a:spcPct val="90000"/>
              </a:lnSpc>
              <a:spcBef>
                <a:spcPts val="1000"/>
              </a:spcBef>
              <a:buClrTx/>
              <a:buSzTx/>
              <a:buFont typeface="Arial" panose="020B0604020202020204" pitchFamily="34" charset="0"/>
              <a:buChar char="•"/>
              <a:defRPr/>
            </a:pPr>
            <a:r>
              <a:rPr kumimoji="0" lang="en-US" sz="2000" b="0" i="0" u="none" strike="noStrike" kern="1200" cap="none" spc="0" normalizeH="0" baseline="0" noProof="0" dirty="0">
                <a:ln>
                  <a:noFill/>
                </a:ln>
                <a:solidFill>
                  <a:srgbClr val="5F5F5F"/>
                </a:solidFill>
                <a:effectLst/>
                <a:uLnTx/>
                <a:uFillTx/>
                <a:latin typeface="Montserrat Medium" panose="00000600000000000000" pitchFamily="2" charset="0"/>
              </a:rPr>
              <a:t>Without much consideration of consequences</a:t>
            </a:r>
            <a:endParaRPr lang="en-US" sz="2000" dirty="0">
              <a:latin typeface="Montserrat Medium" panose="00000600000000000000" pitchFamily="2" charset="0"/>
            </a:endParaRPr>
          </a:p>
          <a:p>
            <a:pPr marL="114300" indent="0">
              <a:buNone/>
            </a:pPr>
            <a:endParaRPr lang="en-US" dirty="0"/>
          </a:p>
        </p:txBody>
      </p:sp>
      <p:sp>
        <p:nvSpPr>
          <p:cNvPr id="4" name="Slide Number Placeholder 3">
            <a:extLst>
              <a:ext uri="{FF2B5EF4-FFF2-40B4-BE49-F238E27FC236}">
                <a16:creationId xmlns:a16="http://schemas.microsoft.com/office/drawing/2014/main" id="{58B02D0D-E30F-A1BF-F4AA-5F1CE00FCAFC}"/>
              </a:ext>
            </a:extLst>
          </p:cNvPr>
          <p:cNvSpPr>
            <a:spLocks noGrp="1"/>
          </p:cNvSpPr>
          <p:nvPr>
            <p:ph type="sldNum" idx="12"/>
          </p:nvPr>
        </p:nvSpPr>
        <p:spPr>
          <a:xfrm>
            <a:off x="8472458" y="4663217"/>
            <a:ext cx="548700" cy="393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10</a:t>
            </a:fld>
            <a:endParaRPr lang="en" sz="900"/>
          </a:p>
        </p:txBody>
      </p:sp>
      <p:pic>
        <p:nvPicPr>
          <p:cNvPr id="5" name="Picture 4">
            <a:extLst>
              <a:ext uri="{FF2B5EF4-FFF2-40B4-BE49-F238E27FC236}">
                <a16:creationId xmlns:a16="http://schemas.microsoft.com/office/drawing/2014/main" id="{BC63CE45-358A-C1AC-B963-C821A3AC777D}"/>
              </a:ext>
            </a:extLst>
          </p:cNvPr>
          <p:cNvPicPr>
            <a:picLocks noChangeAspect="1"/>
          </p:cNvPicPr>
          <p:nvPr/>
        </p:nvPicPr>
        <p:blipFill>
          <a:blip r:embed="rId3"/>
          <a:srcRect l="2703" r="4553" b="-4"/>
          <a:stretch/>
        </p:blipFill>
        <p:spPr>
          <a:xfrm>
            <a:off x="-860100" y="-657425"/>
            <a:ext cx="4857065" cy="4850675"/>
          </a:xfrm>
          <a:prstGeom prst="ellipse">
            <a:avLst/>
          </a:prstGeom>
          <a:noFill/>
          <a:ln w="28575" cap="flat" cmpd="sng">
            <a:solidFill>
              <a:srgbClr val="F16728"/>
            </a:solidFill>
            <a:prstDash val="solid"/>
            <a:round/>
            <a:headEnd type="none" w="sm" len="sm"/>
            <a:tailEnd type="none" w="sm" len="sm"/>
          </a:ln>
        </p:spPr>
      </p:pic>
    </p:spTree>
    <p:extLst>
      <p:ext uri="{BB962C8B-B14F-4D97-AF65-F5344CB8AC3E}">
        <p14:creationId xmlns:p14="http://schemas.microsoft.com/office/powerpoint/2010/main" val="19932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4D0B67-8AA4-BFBA-0AB1-94CD4DE8904A}"/>
              </a:ext>
            </a:extLst>
          </p:cNvPr>
          <p:cNvSpPr>
            <a:spLocks noGrp="1"/>
          </p:cNvSpPr>
          <p:nvPr>
            <p:ph type="title"/>
          </p:nvPr>
        </p:nvSpPr>
        <p:spPr>
          <a:xfrm>
            <a:off x="311700" y="216425"/>
            <a:ext cx="4264200" cy="572700"/>
          </a:xfrm>
        </p:spPr>
        <p:txBody>
          <a:bodyPr/>
          <a:lstStyle/>
          <a:p>
            <a:r>
              <a:rPr lang="en-US" dirty="0"/>
              <a:t>Response to Violence</a:t>
            </a:r>
          </a:p>
        </p:txBody>
      </p:sp>
      <p:sp>
        <p:nvSpPr>
          <p:cNvPr id="18" name="Text Placeholder 2">
            <a:extLst>
              <a:ext uri="{FF2B5EF4-FFF2-40B4-BE49-F238E27FC236}">
                <a16:creationId xmlns:a16="http://schemas.microsoft.com/office/drawing/2014/main" id="{46467DBF-D60E-FA16-7C5D-21DF45A5B2BA}"/>
              </a:ext>
            </a:extLst>
          </p:cNvPr>
          <p:cNvSpPr>
            <a:spLocks noGrp="1"/>
          </p:cNvSpPr>
          <p:nvPr>
            <p:ph type="body" idx="1"/>
          </p:nvPr>
        </p:nvSpPr>
        <p:spPr>
          <a:xfrm>
            <a:off x="311700" y="936474"/>
            <a:ext cx="4703360" cy="3795781"/>
          </a:xfrm>
        </p:spPr>
        <p:txBody>
          <a:bodyPr>
            <a:normAutofit lnSpcReduction="10000"/>
          </a:bodyPr>
          <a:lstStyle/>
          <a:p>
            <a:pPr marL="114300" indent="0">
              <a:buNone/>
            </a:pPr>
            <a:r>
              <a:rPr lang="en-US" dirty="0"/>
              <a:t>When you </a:t>
            </a:r>
            <a:r>
              <a:rPr lang="en-US" b="1" dirty="0"/>
              <a:t>respond</a:t>
            </a:r>
            <a:r>
              <a:rPr lang="en-US" dirty="0"/>
              <a:t> you are handling the situation:</a:t>
            </a:r>
          </a:p>
          <a:p>
            <a:pPr marL="114300" indent="0">
              <a:buNone/>
            </a:pPr>
            <a:endParaRPr lang="en-US" dirty="0"/>
          </a:p>
          <a:p>
            <a:r>
              <a:rPr lang="en-US" dirty="0"/>
              <a:t>Focus on the </a:t>
            </a:r>
            <a:r>
              <a:rPr lang="en-US" dirty="0" err="1"/>
              <a:t>behaviour</a:t>
            </a:r>
            <a:r>
              <a:rPr lang="en-US" dirty="0"/>
              <a:t> not the attitude.</a:t>
            </a:r>
          </a:p>
          <a:p>
            <a:r>
              <a:rPr lang="en-US" dirty="0"/>
              <a:t>Thoughtful and deliberate, involves self control and assessing the situation.</a:t>
            </a:r>
          </a:p>
          <a:p>
            <a:r>
              <a:rPr lang="en-US" dirty="0"/>
              <a:t>Choosing the best course of action or response.</a:t>
            </a:r>
          </a:p>
          <a:p>
            <a:r>
              <a:rPr lang="en-US" dirty="0"/>
              <a:t>Considers potential outcome or effects.</a:t>
            </a:r>
          </a:p>
        </p:txBody>
      </p:sp>
      <p:sp>
        <p:nvSpPr>
          <p:cNvPr id="4" name="Slide Number Placeholder 3">
            <a:extLst>
              <a:ext uri="{FF2B5EF4-FFF2-40B4-BE49-F238E27FC236}">
                <a16:creationId xmlns:a16="http://schemas.microsoft.com/office/drawing/2014/main" id="{E5E45B24-34F8-B0E7-17A5-C340407DD6A8}"/>
              </a:ext>
            </a:extLst>
          </p:cNvPr>
          <p:cNvSpPr>
            <a:spLocks noGrp="1"/>
          </p:cNvSpPr>
          <p:nvPr>
            <p:ph type="sldNum" idx="12"/>
          </p:nvPr>
        </p:nvSpPr>
        <p:spPr>
          <a:xfrm>
            <a:off x="8472458" y="4663217"/>
            <a:ext cx="548700" cy="393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11</a:t>
            </a:fld>
            <a:endParaRPr lang="en" sz="900"/>
          </a:p>
        </p:txBody>
      </p:sp>
      <p:pic>
        <p:nvPicPr>
          <p:cNvPr id="9" name="Picture 8">
            <a:extLst>
              <a:ext uri="{FF2B5EF4-FFF2-40B4-BE49-F238E27FC236}">
                <a16:creationId xmlns:a16="http://schemas.microsoft.com/office/drawing/2014/main" id="{13762D0E-E1C8-7475-41FA-3AF1C95141BD}"/>
              </a:ext>
            </a:extLst>
          </p:cNvPr>
          <p:cNvPicPr>
            <a:picLocks noChangeAspect="1"/>
          </p:cNvPicPr>
          <p:nvPr/>
        </p:nvPicPr>
        <p:blipFill>
          <a:blip r:embed="rId3">
            <a:extLst>
              <a:ext uri="{837473B0-CC2E-450A-ABE3-18F120FF3D39}">
                <a1611:picAttrSrcUrl xmlns:a1611="http://schemas.microsoft.com/office/drawing/2016/11/main" r:id="rId4"/>
              </a:ext>
            </a:extLst>
          </a:blip>
          <a:srcRect l="20911" r="12251" b="-1"/>
          <a:stretch/>
        </p:blipFill>
        <p:spPr>
          <a:xfrm>
            <a:off x="5203595" y="-895550"/>
            <a:ext cx="4929929" cy="4923443"/>
          </a:xfrm>
          <a:prstGeom prst="ellipse">
            <a:avLst/>
          </a:prstGeom>
          <a:noFill/>
          <a:ln w="28575" cap="flat" cmpd="sng">
            <a:solidFill>
              <a:srgbClr val="F16728"/>
            </a:solidFill>
            <a:prstDash val="solid"/>
            <a:round/>
            <a:headEnd type="none" w="sm" len="sm"/>
            <a:tailEnd type="none" w="sm" len="sm"/>
          </a:ln>
        </p:spPr>
      </p:pic>
    </p:spTree>
    <p:extLst>
      <p:ext uri="{BB962C8B-B14F-4D97-AF65-F5344CB8AC3E}">
        <p14:creationId xmlns:p14="http://schemas.microsoft.com/office/powerpoint/2010/main" val="340629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351D-B730-36BC-53AE-F86A5D2F7E16}"/>
              </a:ext>
            </a:extLst>
          </p:cNvPr>
          <p:cNvSpPr>
            <a:spLocks noGrp="1"/>
          </p:cNvSpPr>
          <p:nvPr>
            <p:ph type="title"/>
          </p:nvPr>
        </p:nvSpPr>
        <p:spPr>
          <a:xfrm>
            <a:off x="3772104" y="216425"/>
            <a:ext cx="5067096" cy="572700"/>
          </a:xfrm>
        </p:spPr>
        <p:txBody>
          <a:bodyPr>
            <a:normAutofit/>
          </a:bodyPr>
          <a:lstStyle/>
          <a:p>
            <a:r>
              <a:rPr lang="en-US" dirty="0"/>
              <a:t>Psychological Safety and Health</a:t>
            </a:r>
          </a:p>
        </p:txBody>
      </p:sp>
      <p:sp>
        <p:nvSpPr>
          <p:cNvPr id="3" name="Text Placeholder 2">
            <a:extLst>
              <a:ext uri="{FF2B5EF4-FFF2-40B4-BE49-F238E27FC236}">
                <a16:creationId xmlns:a16="http://schemas.microsoft.com/office/drawing/2014/main" id="{9EBBF80F-BE5A-20C4-DB3D-74C4A203541F}"/>
              </a:ext>
            </a:extLst>
          </p:cNvPr>
          <p:cNvSpPr>
            <a:spLocks noGrp="1"/>
          </p:cNvSpPr>
          <p:nvPr>
            <p:ph type="body" idx="1"/>
          </p:nvPr>
        </p:nvSpPr>
        <p:spPr>
          <a:xfrm>
            <a:off x="3940404" y="936475"/>
            <a:ext cx="4898874" cy="3416400"/>
          </a:xfrm>
        </p:spPr>
        <p:txBody>
          <a:bodyPr>
            <a:normAutofit fontScale="92500" lnSpcReduction="10000"/>
          </a:bodyPr>
          <a:lstStyle/>
          <a:p>
            <a:pPr marL="114300" indent="0">
              <a:buNone/>
            </a:pPr>
            <a:r>
              <a:rPr lang="en-US" sz="2200" dirty="0"/>
              <a:t>A growing concern in healthcare:</a:t>
            </a:r>
          </a:p>
          <a:p>
            <a:pPr marL="114300" indent="0">
              <a:buNone/>
            </a:pPr>
            <a:endParaRPr lang="en-US" dirty="0"/>
          </a:p>
          <a:p>
            <a:pPr lvl="1"/>
            <a:r>
              <a:rPr lang="en-US" sz="2000" dirty="0"/>
              <a:t>Staff shortages</a:t>
            </a:r>
          </a:p>
          <a:p>
            <a:pPr lvl="1"/>
            <a:r>
              <a:rPr lang="en-US" sz="2000" dirty="0"/>
              <a:t>Heavy work loads</a:t>
            </a:r>
          </a:p>
          <a:p>
            <a:pPr lvl="1"/>
            <a:r>
              <a:rPr lang="en-US" sz="2000" dirty="0"/>
              <a:t>Lack of time</a:t>
            </a:r>
          </a:p>
          <a:p>
            <a:pPr lvl="1"/>
            <a:r>
              <a:rPr lang="en-US" sz="2000" dirty="0"/>
              <a:t>Lack of resources</a:t>
            </a:r>
          </a:p>
          <a:p>
            <a:pPr marL="596900" lvl="1" indent="0">
              <a:buNone/>
            </a:pPr>
            <a:endParaRPr lang="en-US" dirty="0"/>
          </a:p>
          <a:p>
            <a:pPr marL="596900" lvl="1" indent="0">
              <a:buNone/>
            </a:pPr>
            <a:endParaRPr lang="en-US" dirty="0"/>
          </a:p>
          <a:p>
            <a:pPr marL="596900" lvl="1" indent="0">
              <a:buNone/>
            </a:pPr>
            <a:endParaRPr lang="en-US" dirty="0"/>
          </a:p>
          <a:p>
            <a:pPr marL="139700" indent="0">
              <a:buNone/>
            </a:pPr>
            <a:r>
              <a:rPr lang="en-US" sz="2200" b="1" dirty="0"/>
              <a:t>These conditions can take a tole mentally and physically on staff.</a:t>
            </a:r>
          </a:p>
        </p:txBody>
      </p:sp>
      <p:sp>
        <p:nvSpPr>
          <p:cNvPr id="4" name="Slide Number Placeholder 3">
            <a:extLst>
              <a:ext uri="{FF2B5EF4-FFF2-40B4-BE49-F238E27FC236}">
                <a16:creationId xmlns:a16="http://schemas.microsoft.com/office/drawing/2014/main" id="{E209CED1-216C-7E49-DBF0-E553557A5B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7" name="Picture Placeholder 6">
            <a:extLst>
              <a:ext uri="{FF2B5EF4-FFF2-40B4-BE49-F238E27FC236}">
                <a16:creationId xmlns:a16="http://schemas.microsoft.com/office/drawing/2014/main" id="{9A07593F-71CB-4867-C97D-80281BB31A71}"/>
              </a:ext>
            </a:extLst>
          </p:cNvPr>
          <p:cNvPicPr>
            <a:picLocks noGrp="1" noChangeAspect="1"/>
          </p:cNvPicPr>
          <p:nvPr>
            <p:ph type="pic" idx="2"/>
          </p:nvPr>
        </p:nvPicPr>
        <p:blipFill>
          <a:blip r:embed="rId3"/>
          <a:srcRect l="19750" r="19750"/>
          <a:stretch>
            <a:fillRect/>
          </a:stretch>
        </p:blipFill>
        <p:spPr>
          <a:xfrm>
            <a:off x="-860100" y="-657425"/>
            <a:ext cx="4632204" cy="4626110"/>
          </a:xfrm>
        </p:spPr>
      </p:pic>
    </p:spTree>
    <p:extLst>
      <p:ext uri="{BB962C8B-B14F-4D97-AF65-F5344CB8AC3E}">
        <p14:creationId xmlns:p14="http://schemas.microsoft.com/office/powerpoint/2010/main" val="38373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8EAE-E090-313E-8800-70F30208FF83}"/>
              </a:ext>
            </a:extLst>
          </p:cNvPr>
          <p:cNvSpPr>
            <a:spLocks noGrp="1"/>
          </p:cNvSpPr>
          <p:nvPr>
            <p:ph type="title"/>
          </p:nvPr>
        </p:nvSpPr>
        <p:spPr/>
        <p:txBody>
          <a:bodyPr/>
          <a:lstStyle/>
          <a:p>
            <a:r>
              <a:rPr kumimoji="0" lang="en-US" i="0" u="none" strike="noStrike" kern="1200" cap="none" spc="0" normalizeH="0" baseline="0" noProof="0" dirty="0">
                <a:ln>
                  <a:noFill/>
                </a:ln>
                <a:solidFill>
                  <a:schemeClr val="accent2"/>
                </a:solidFill>
                <a:effectLst/>
                <a:uLnTx/>
                <a:uFillTx/>
                <a:ea typeface="+mn-ea"/>
                <a:cs typeface="Myriad Arabic" pitchFamily="2" charset="-78"/>
              </a:rPr>
              <a:t>Positive Psychological Health and Safety</a:t>
            </a:r>
            <a:endParaRPr lang="en-US" dirty="0"/>
          </a:p>
        </p:txBody>
      </p:sp>
      <p:sp>
        <p:nvSpPr>
          <p:cNvPr id="3" name="Text Placeholder 2">
            <a:extLst>
              <a:ext uri="{FF2B5EF4-FFF2-40B4-BE49-F238E27FC236}">
                <a16:creationId xmlns:a16="http://schemas.microsoft.com/office/drawing/2014/main" id="{2E3AE65D-7EBF-AEF1-2CA7-F4C883390FA2}"/>
              </a:ext>
            </a:extLst>
          </p:cNvPr>
          <p:cNvSpPr>
            <a:spLocks noGrp="1"/>
          </p:cNvSpPr>
          <p:nvPr>
            <p:ph type="body" idx="1"/>
          </p:nvPr>
        </p:nvSpPr>
        <p:spPr>
          <a:xfrm>
            <a:off x="311700" y="936475"/>
            <a:ext cx="4693933" cy="3220746"/>
          </a:xfrm>
        </p:spPr>
        <p:txBody>
          <a:bodyPr>
            <a:normAutofit fontScale="92500" lnSpcReduction="20000"/>
          </a:bodyPr>
          <a:lstStyle/>
          <a:p>
            <a:pPr>
              <a:lnSpc>
                <a:spcPct val="120000"/>
              </a:lnSpc>
            </a:pPr>
            <a:r>
              <a:rPr lang="en-US" dirty="0"/>
              <a:t>Decreases absenteeism and presenteeism</a:t>
            </a:r>
          </a:p>
          <a:p>
            <a:pPr>
              <a:lnSpc>
                <a:spcPct val="120000"/>
              </a:lnSpc>
            </a:pPr>
            <a:r>
              <a:rPr lang="en-US" dirty="0"/>
              <a:t>Improves morale</a:t>
            </a:r>
          </a:p>
          <a:p>
            <a:pPr>
              <a:lnSpc>
                <a:spcPct val="120000"/>
              </a:lnSpc>
            </a:pPr>
            <a:r>
              <a:rPr lang="en-US" dirty="0"/>
              <a:t>Improves productivity</a:t>
            </a:r>
          </a:p>
          <a:p>
            <a:pPr>
              <a:lnSpc>
                <a:spcPct val="120000"/>
              </a:lnSpc>
            </a:pPr>
            <a:r>
              <a:rPr lang="en-US" dirty="0"/>
              <a:t>Creates a sense of physical and psychological safety</a:t>
            </a:r>
          </a:p>
          <a:p>
            <a:endParaRPr lang="en-US" dirty="0"/>
          </a:p>
          <a:p>
            <a:endParaRPr lang="en-US" dirty="0"/>
          </a:p>
          <a:p>
            <a:pPr marL="114300" indent="0">
              <a:buNone/>
            </a:pPr>
            <a:r>
              <a:rPr lang="en-US" dirty="0"/>
              <a:t>Decrease in staff shortages will in turn give back time, balance workloads and give a sense of belonging or engagement.</a:t>
            </a:r>
          </a:p>
        </p:txBody>
      </p:sp>
      <p:sp>
        <p:nvSpPr>
          <p:cNvPr id="4" name="Slide Number Placeholder 3">
            <a:extLst>
              <a:ext uri="{FF2B5EF4-FFF2-40B4-BE49-F238E27FC236}">
                <a16:creationId xmlns:a16="http://schemas.microsoft.com/office/drawing/2014/main" id="{7A6FDFCD-DA58-158C-ED81-89140C64B9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6" name="Content Placeholder 4">
            <a:extLst>
              <a:ext uri="{FF2B5EF4-FFF2-40B4-BE49-F238E27FC236}">
                <a16:creationId xmlns:a16="http://schemas.microsoft.com/office/drawing/2014/main" id="{4B596EF4-71F2-24C1-66AC-8AD7BDA110D6}"/>
              </a:ext>
            </a:extLst>
          </p:cNvPr>
          <p:cNvPicPr>
            <a:picLocks noChangeAspect="1"/>
          </p:cNvPicPr>
          <p:nvPr/>
        </p:nvPicPr>
        <p:blipFill>
          <a:blip r:embed="rId3"/>
          <a:stretch>
            <a:fillRect/>
          </a:stretch>
        </p:blipFill>
        <p:spPr>
          <a:xfrm>
            <a:off x="5053967" y="1011889"/>
            <a:ext cx="3778334" cy="2890807"/>
          </a:xfrm>
          <a:prstGeom prst="rect">
            <a:avLst/>
          </a:prstGeom>
        </p:spPr>
      </p:pic>
    </p:spTree>
    <p:extLst>
      <p:ext uri="{BB962C8B-B14F-4D97-AF65-F5344CB8AC3E}">
        <p14:creationId xmlns:p14="http://schemas.microsoft.com/office/powerpoint/2010/main" val="20750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56F3-61E5-D52F-DBEC-CFA530E901FD}"/>
              </a:ext>
            </a:extLst>
          </p:cNvPr>
          <p:cNvSpPr>
            <a:spLocks noGrp="1"/>
          </p:cNvSpPr>
          <p:nvPr>
            <p:ph type="title"/>
          </p:nvPr>
        </p:nvSpPr>
        <p:spPr/>
        <p:txBody>
          <a:bodyPr/>
          <a:lstStyle/>
          <a:p>
            <a:r>
              <a:rPr kumimoji="0" lang="en-US" sz="2400" b="1" i="0" u="none" strike="noStrike" kern="1200" cap="none" spc="0" normalizeH="0" baseline="0" noProof="0" dirty="0">
                <a:ln>
                  <a:noFill/>
                </a:ln>
                <a:solidFill>
                  <a:schemeClr val="accent2"/>
                </a:solidFill>
                <a:effectLst/>
                <a:uLnTx/>
                <a:uFillTx/>
                <a:ea typeface="+mn-ea"/>
                <a:cs typeface="Myriad Arabic" pitchFamily="2" charset="-78"/>
              </a:rPr>
              <a:t>Creating a Safer Environment</a:t>
            </a:r>
            <a:endParaRPr lang="en-US" dirty="0"/>
          </a:p>
        </p:txBody>
      </p:sp>
      <p:pic>
        <p:nvPicPr>
          <p:cNvPr id="5" name="Picture 4">
            <a:extLst>
              <a:ext uri="{FF2B5EF4-FFF2-40B4-BE49-F238E27FC236}">
                <a16:creationId xmlns:a16="http://schemas.microsoft.com/office/drawing/2014/main" id="{94D6C755-7A63-594A-2EBC-E1D026D04AAE}"/>
              </a:ext>
            </a:extLst>
          </p:cNvPr>
          <p:cNvPicPr>
            <a:picLocks noChangeAspect="1"/>
          </p:cNvPicPr>
          <p:nvPr/>
        </p:nvPicPr>
        <p:blipFill>
          <a:blip r:embed="rId3"/>
          <a:stretch>
            <a:fillRect/>
          </a:stretch>
        </p:blipFill>
        <p:spPr>
          <a:xfrm>
            <a:off x="525624" y="1084258"/>
            <a:ext cx="2632356" cy="2726790"/>
          </a:xfrm>
          <a:prstGeom prst="rect">
            <a:avLst/>
          </a:prstGeom>
        </p:spPr>
      </p:pic>
      <p:sp>
        <p:nvSpPr>
          <p:cNvPr id="3" name="Text Placeholder 2">
            <a:extLst>
              <a:ext uri="{FF2B5EF4-FFF2-40B4-BE49-F238E27FC236}">
                <a16:creationId xmlns:a16="http://schemas.microsoft.com/office/drawing/2014/main" id="{A896AD41-D445-7472-3891-182C69DD8154}"/>
              </a:ext>
            </a:extLst>
          </p:cNvPr>
          <p:cNvSpPr>
            <a:spLocks noGrp="1"/>
          </p:cNvSpPr>
          <p:nvPr>
            <p:ph type="body" idx="1"/>
          </p:nvPr>
        </p:nvSpPr>
        <p:spPr>
          <a:xfrm>
            <a:off x="3537527" y="857839"/>
            <a:ext cx="5294772" cy="3805378"/>
          </a:xfrm>
        </p:spPr>
        <p:txBody>
          <a:bodyPr>
            <a:normAutofit fontScale="40000" lnSpcReduction="20000"/>
          </a:bodyPr>
          <a:lstStyle/>
          <a:p>
            <a:pPr marL="457200" indent="-457200">
              <a:buFont typeface="Arial" panose="020B0604020202020204" pitchFamily="34" charset="0"/>
              <a:buChar char="•"/>
            </a:pPr>
            <a:r>
              <a:rPr lang="en-US" sz="3800" dirty="0">
                <a:solidFill>
                  <a:schemeClr val="tx1"/>
                </a:solidFill>
                <a:latin typeface="Montserrat" panose="00000500000000000000" pitchFamily="2" charset="0"/>
              </a:rPr>
              <a:t>Conduct a violence assessment of your location(s)</a:t>
            </a:r>
          </a:p>
          <a:p>
            <a:pPr marL="0" indent="0">
              <a:lnSpc>
                <a:spcPct val="120000"/>
              </a:lnSpc>
              <a:buNone/>
            </a:pPr>
            <a:endParaRPr lang="en-US" sz="3800" dirty="0">
              <a:solidFill>
                <a:schemeClr val="tx1"/>
              </a:solidFill>
              <a:latin typeface="Montserrat" panose="00000500000000000000" pitchFamily="2" charset="0"/>
            </a:endParaRPr>
          </a:p>
          <a:p>
            <a:pPr marL="457200" indent="-457200">
              <a:lnSpc>
                <a:spcPct val="170000"/>
              </a:lnSpc>
              <a:buFont typeface="Arial" panose="020B0604020202020204" pitchFamily="34" charset="0"/>
              <a:buChar char="•"/>
            </a:pPr>
            <a:r>
              <a:rPr lang="en-US" sz="3800" dirty="0">
                <a:solidFill>
                  <a:schemeClr val="tx1"/>
                </a:solidFill>
                <a:latin typeface="Montserrat" panose="00000500000000000000" pitchFamily="2" charset="0"/>
              </a:rPr>
              <a:t>Education and training</a:t>
            </a:r>
          </a:p>
          <a:p>
            <a:pPr lvl="1" indent="-457200">
              <a:lnSpc>
                <a:spcPct val="170000"/>
              </a:lnSpc>
            </a:pPr>
            <a:r>
              <a:rPr lang="en-US" sz="3800" dirty="0">
                <a:solidFill>
                  <a:schemeClr val="tx1"/>
                </a:solidFill>
                <a:latin typeface="Montserrat" panose="00000500000000000000" pitchFamily="2" charset="0"/>
              </a:rPr>
              <a:t>Identifying warning signs of violence</a:t>
            </a:r>
          </a:p>
          <a:p>
            <a:pPr marL="457200" lvl="1" indent="0">
              <a:buNone/>
            </a:pPr>
            <a:endParaRPr lang="en-US" sz="3800" dirty="0">
              <a:solidFill>
                <a:schemeClr val="tx1"/>
              </a:solidFill>
              <a:latin typeface="Montserrat" panose="00000500000000000000" pitchFamily="2" charset="0"/>
            </a:endParaRPr>
          </a:p>
          <a:p>
            <a:pPr marL="457200" indent="-457200">
              <a:buFont typeface="Arial" panose="020B0604020202020204" pitchFamily="34" charset="0"/>
              <a:buChar char="•"/>
            </a:pPr>
            <a:r>
              <a:rPr lang="en-US" sz="3800" dirty="0">
                <a:solidFill>
                  <a:schemeClr val="tx1"/>
                </a:solidFill>
                <a:latin typeface="Montserrat" panose="00000500000000000000" pitchFamily="2" charset="0"/>
              </a:rPr>
              <a:t>Review working alone and isolation procedures</a:t>
            </a:r>
          </a:p>
          <a:p>
            <a:pPr marL="457200" indent="-457200">
              <a:buFont typeface="Arial" panose="020B0604020202020204" pitchFamily="34" charset="0"/>
              <a:buChar char="•"/>
            </a:pPr>
            <a:endParaRPr lang="en-US" sz="3800" dirty="0">
              <a:solidFill>
                <a:schemeClr val="tx1"/>
              </a:solidFill>
              <a:latin typeface="Montserrat" panose="00000500000000000000" pitchFamily="2" charset="0"/>
            </a:endParaRPr>
          </a:p>
          <a:p>
            <a:pPr marL="457200" indent="-457200">
              <a:buFont typeface="Arial" panose="020B0604020202020204" pitchFamily="34" charset="0"/>
              <a:buChar char="•"/>
            </a:pPr>
            <a:r>
              <a:rPr lang="en-US" sz="3800" dirty="0">
                <a:solidFill>
                  <a:schemeClr val="tx1"/>
                </a:solidFill>
                <a:latin typeface="Montserrat" panose="00000500000000000000" pitchFamily="2" charset="0"/>
              </a:rPr>
              <a:t>Openly communicating with staff</a:t>
            </a:r>
          </a:p>
          <a:p>
            <a:pPr marL="457200" indent="-457200">
              <a:buFont typeface="Arial" panose="020B0604020202020204" pitchFamily="34" charset="0"/>
              <a:buChar char="•"/>
            </a:pPr>
            <a:endParaRPr lang="en-US" sz="3800" dirty="0">
              <a:solidFill>
                <a:schemeClr val="tx1"/>
              </a:solidFill>
              <a:latin typeface="Montserrat" panose="00000500000000000000" pitchFamily="2" charset="0"/>
            </a:endParaRPr>
          </a:p>
          <a:p>
            <a:pPr marL="457200" indent="-457200">
              <a:buFont typeface="Arial" panose="020B0604020202020204" pitchFamily="34" charset="0"/>
              <a:buChar char="•"/>
            </a:pPr>
            <a:r>
              <a:rPr lang="en-US" sz="3800" dirty="0">
                <a:solidFill>
                  <a:schemeClr val="tx1"/>
                </a:solidFill>
                <a:latin typeface="Montserrat" panose="00000500000000000000" pitchFamily="2" charset="0"/>
              </a:rPr>
              <a:t>Employee and Family Assistance Plan</a:t>
            </a:r>
          </a:p>
          <a:p>
            <a:pPr marL="457200" indent="-457200">
              <a:buFont typeface="Arial" panose="020B0604020202020204" pitchFamily="34" charset="0"/>
              <a:buChar char="•"/>
            </a:pPr>
            <a:endParaRPr lang="en-US" sz="3800" dirty="0">
              <a:solidFill>
                <a:schemeClr val="tx1"/>
              </a:solidFill>
              <a:latin typeface="Montserrat" panose="00000500000000000000" pitchFamily="2" charset="0"/>
            </a:endParaRPr>
          </a:p>
          <a:p>
            <a:pPr marL="457200" indent="-457200">
              <a:buFont typeface="Arial" panose="020B0604020202020204" pitchFamily="34" charset="0"/>
              <a:buChar char="•"/>
            </a:pPr>
            <a:r>
              <a:rPr lang="en-US" sz="3800" dirty="0">
                <a:solidFill>
                  <a:schemeClr val="tx1"/>
                </a:solidFill>
                <a:latin typeface="Montserrat" panose="00000500000000000000" pitchFamily="2" charset="0"/>
              </a:rPr>
              <a:t>Having a system in place to debrief after an incident </a:t>
            </a:r>
          </a:p>
          <a:p>
            <a:endParaRPr lang="en-US" dirty="0"/>
          </a:p>
        </p:txBody>
      </p:sp>
      <p:sp>
        <p:nvSpPr>
          <p:cNvPr id="4" name="Slide Number Placeholder 3">
            <a:extLst>
              <a:ext uri="{FF2B5EF4-FFF2-40B4-BE49-F238E27FC236}">
                <a16:creationId xmlns:a16="http://schemas.microsoft.com/office/drawing/2014/main" id="{308ABD2F-E56F-AD02-F714-37AE30A67A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81517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C6D4-981E-E2D2-B0A0-011EA3FD2776}"/>
              </a:ext>
            </a:extLst>
          </p:cNvPr>
          <p:cNvSpPr>
            <a:spLocks noGrp="1"/>
          </p:cNvSpPr>
          <p:nvPr>
            <p:ph type="title"/>
          </p:nvPr>
        </p:nvSpPr>
        <p:spPr/>
        <p:txBody>
          <a:bodyPr/>
          <a:lstStyle/>
          <a:p>
            <a:r>
              <a:rPr kumimoji="0" lang="en-US" sz="2400" i="0" u="none" strike="noStrike" kern="1200" cap="none" spc="0" normalizeH="0" baseline="0" noProof="0" dirty="0">
                <a:ln>
                  <a:noFill/>
                </a:ln>
                <a:solidFill>
                  <a:schemeClr val="accent2"/>
                </a:solidFill>
                <a:effectLst/>
                <a:uLnTx/>
                <a:uFillTx/>
                <a:ea typeface="+mn-ea"/>
                <a:cs typeface="Myriad Arabic" pitchFamily="2" charset="-78"/>
              </a:rPr>
              <a:t>Recognizing and Overcoming Societal Barriers</a:t>
            </a:r>
            <a:endParaRPr lang="en-US" dirty="0"/>
          </a:p>
        </p:txBody>
      </p:sp>
      <p:pic>
        <p:nvPicPr>
          <p:cNvPr id="5" name="Picture 4">
            <a:extLst>
              <a:ext uri="{FF2B5EF4-FFF2-40B4-BE49-F238E27FC236}">
                <a16:creationId xmlns:a16="http://schemas.microsoft.com/office/drawing/2014/main" id="{4DB7A37F-D85B-65A8-B71C-27CEC3670E78}"/>
              </a:ext>
            </a:extLst>
          </p:cNvPr>
          <p:cNvPicPr>
            <a:picLocks noChangeAspect="1"/>
          </p:cNvPicPr>
          <p:nvPr/>
        </p:nvPicPr>
        <p:blipFill>
          <a:blip r:embed="rId3"/>
          <a:stretch>
            <a:fillRect/>
          </a:stretch>
        </p:blipFill>
        <p:spPr>
          <a:xfrm>
            <a:off x="4380427" y="936475"/>
            <a:ext cx="4566921" cy="3145331"/>
          </a:xfrm>
          <a:prstGeom prst="rect">
            <a:avLst/>
          </a:prstGeom>
        </p:spPr>
      </p:pic>
      <p:sp>
        <p:nvSpPr>
          <p:cNvPr id="3" name="Text Placeholder 2">
            <a:extLst>
              <a:ext uri="{FF2B5EF4-FFF2-40B4-BE49-F238E27FC236}">
                <a16:creationId xmlns:a16="http://schemas.microsoft.com/office/drawing/2014/main" id="{8C61157D-D234-ECF5-19A9-83309BC3B1E4}"/>
              </a:ext>
            </a:extLst>
          </p:cNvPr>
          <p:cNvSpPr>
            <a:spLocks noGrp="1"/>
          </p:cNvSpPr>
          <p:nvPr>
            <p:ph type="body" idx="1"/>
          </p:nvPr>
        </p:nvSpPr>
        <p:spPr>
          <a:xfrm>
            <a:off x="311700" y="936475"/>
            <a:ext cx="4043484" cy="3416400"/>
          </a:xfrm>
        </p:spPr>
        <p:txBody>
          <a:bodyPr/>
          <a:lstStyle/>
          <a:p>
            <a:pPr marL="114300" indent="0">
              <a:buNone/>
            </a:pPr>
            <a:r>
              <a:rPr lang="en-US" kern="100" dirty="0">
                <a:effectLst/>
                <a:latin typeface="Montserrat Medium" panose="00000600000000000000" pitchFamily="2" charset="0"/>
                <a:ea typeface="Aptos" panose="020B0004020202020204" pitchFamily="34" charset="0"/>
                <a:cs typeface="Arial" panose="020B0604020202020204" pitchFamily="34" charset="0"/>
              </a:rPr>
              <a:t>What if we asked the opposite question?</a:t>
            </a:r>
          </a:p>
          <a:p>
            <a:endParaRPr lang="en-US" kern="100" dirty="0">
              <a:effectLst/>
              <a:latin typeface="Montserrat Medium" panose="00000600000000000000" pitchFamily="2" charset="0"/>
              <a:ea typeface="Aptos" panose="020B0004020202020204" pitchFamily="34" charset="0"/>
              <a:cs typeface="Arial" panose="020B0604020202020204" pitchFamily="34" charset="0"/>
            </a:endParaRPr>
          </a:p>
          <a:p>
            <a:pPr marL="114300" indent="0">
              <a:buNone/>
            </a:pPr>
            <a:endParaRPr lang="en-US" kern="100" dirty="0">
              <a:effectLst/>
              <a:latin typeface="Montserrat Medium" panose="00000600000000000000" pitchFamily="2" charset="0"/>
              <a:ea typeface="Aptos" panose="020B0004020202020204" pitchFamily="34" charset="0"/>
              <a:cs typeface="Arial" panose="020B0604020202020204" pitchFamily="34" charset="0"/>
            </a:endParaRPr>
          </a:p>
          <a:p>
            <a:pPr marL="114300" indent="0">
              <a:buNone/>
            </a:pPr>
            <a:r>
              <a:rPr lang="en-US" kern="100" dirty="0">
                <a:effectLst/>
                <a:latin typeface="Montserrat Medium" panose="00000600000000000000" pitchFamily="2" charset="0"/>
                <a:ea typeface="Aptos" panose="020B0004020202020204" pitchFamily="34" charset="0"/>
                <a:cs typeface="Arial" panose="020B0604020202020204" pitchFamily="34" charset="0"/>
              </a:rPr>
              <a:t>Not how are we all different, but </a:t>
            </a:r>
            <a:r>
              <a:rPr lang="en-US" i="1" kern="100" dirty="0">
                <a:effectLst/>
                <a:latin typeface="Montserrat Medium" panose="00000600000000000000" pitchFamily="2" charset="0"/>
                <a:ea typeface="Aptos" panose="020B0004020202020204" pitchFamily="34" charset="0"/>
                <a:cs typeface="Arial" panose="020B0604020202020204" pitchFamily="34" charset="0"/>
              </a:rPr>
              <a:t>how are we alike?</a:t>
            </a:r>
            <a:r>
              <a:rPr lang="en-US" kern="100" dirty="0">
                <a:effectLst/>
                <a:latin typeface="Montserrat Medium" panose="00000600000000000000" pitchFamily="2" charset="0"/>
                <a:ea typeface="Aptos" panose="020B0004020202020204" pitchFamily="34" charset="0"/>
                <a:cs typeface="Arial" panose="020B0604020202020204" pitchFamily="34" charset="0"/>
              </a:rPr>
              <a:t> </a:t>
            </a:r>
          </a:p>
          <a:p>
            <a:pPr marL="114300" indent="0">
              <a:buNone/>
            </a:pPr>
            <a:endParaRPr lang="en-US" dirty="0"/>
          </a:p>
        </p:txBody>
      </p:sp>
      <p:sp>
        <p:nvSpPr>
          <p:cNvPr id="4" name="Slide Number Placeholder 3">
            <a:extLst>
              <a:ext uri="{FF2B5EF4-FFF2-40B4-BE49-F238E27FC236}">
                <a16:creationId xmlns:a16="http://schemas.microsoft.com/office/drawing/2014/main" id="{B3D2E4F0-B4F3-83B9-55AC-AE27D7FCFF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95136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E4B2-557B-0168-88D1-C5C3BC886CF6}"/>
              </a:ext>
            </a:extLst>
          </p:cNvPr>
          <p:cNvSpPr>
            <a:spLocks noGrp="1"/>
          </p:cNvSpPr>
          <p:nvPr>
            <p:ph type="title"/>
          </p:nvPr>
        </p:nvSpPr>
        <p:spPr/>
        <p:txBody>
          <a:bodyPr/>
          <a:lstStyle/>
          <a:p>
            <a:r>
              <a:rPr kumimoji="0" lang="en-US" sz="2400" b="1" i="0" u="none" strike="noStrike" kern="1200" cap="none" spc="0" normalizeH="0" baseline="0" noProof="0" dirty="0">
                <a:ln>
                  <a:noFill/>
                </a:ln>
                <a:solidFill>
                  <a:schemeClr val="accent2"/>
                </a:solidFill>
                <a:effectLst/>
                <a:uLnTx/>
                <a:uFillTx/>
                <a:ea typeface="+mn-ea"/>
                <a:cs typeface="Myriad Arabic" pitchFamily="2" charset="-78"/>
              </a:rPr>
              <a:t>Managing Personal Responses</a:t>
            </a:r>
            <a:endParaRPr lang="en-US" dirty="0"/>
          </a:p>
        </p:txBody>
      </p:sp>
      <p:sp>
        <p:nvSpPr>
          <p:cNvPr id="3" name="Text Placeholder 2">
            <a:extLst>
              <a:ext uri="{FF2B5EF4-FFF2-40B4-BE49-F238E27FC236}">
                <a16:creationId xmlns:a16="http://schemas.microsoft.com/office/drawing/2014/main" id="{00939452-E8EE-BC5C-13D4-A8B0B379BE82}"/>
              </a:ext>
            </a:extLst>
          </p:cNvPr>
          <p:cNvSpPr>
            <a:spLocks noGrp="1"/>
          </p:cNvSpPr>
          <p:nvPr>
            <p:ph type="body" idx="1"/>
          </p:nvPr>
        </p:nvSpPr>
        <p:spPr>
          <a:xfrm>
            <a:off x="311698" y="1162719"/>
            <a:ext cx="4260301" cy="3416400"/>
          </a:xfrm>
        </p:spPr>
        <p:txBody>
          <a:bodyPr/>
          <a:lstStyle/>
          <a:p>
            <a:pPr marL="457200" indent="-457200">
              <a:buFont typeface="Arial" panose="020B0604020202020204" pitchFamily="34" charset="0"/>
              <a:buChar char="•"/>
            </a:pPr>
            <a:r>
              <a:rPr lang="en-US" dirty="0">
                <a:latin typeface="Montserrat Medium" panose="00000600000000000000" pitchFamily="2" charset="0"/>
              </a:rPr>
              <a:t>Maintain professionalism</a:t>
            </a:r>
          </a:p>
          <a:p>
            <a:endParaRPr lang="en-US" dirty="0">
              <a:latin typeface="Montserrat Medium" panose="00000600000000000000" pitchFamily="2" charset="0"/>
            </a:endParaRPr>
          </a:p>
          <a:p>
            <a:pPr marL="457200" indent="-457200">
              <a:buFont typeface="Arial" panose="020B0604020202020204" pitchFamily="34" charset="0"/>
              <a:buChar char="•"/>
            </a:pPr>
            <a:r>
              <a:rPr lang="en-US" dirty="0">
                <a:latin typeface="Montserrat Medium" panose="00000600000000000000" pitchFamily="2" charset="0"/>
              </a:rPr>
              <a:t>Know your triggers</a:t>
            </a:r>
          </a:p>
          <a:p>
            <a:pPr marL="457200" indent="-457200">
              <a:buFont typeface="Arial" panose="020B0604020202020204" pitchFamily="34" charset="0"/>
              <a:buChar char="•"/>
            </a:pPr>
            <a:endParaRPr lang="en-US" dirty="0">
              <a:latin typeface="Montserrat Medium" panose="00000600000000000000" pitchFamily="2" charset="0"/>
            </a:endParaRPr>
          </a:p>
          <a:p>
            <a:pPr marL="457200" indent="-457200">
              <a:buFont typeface="Arial" panose="020B0604020202020204" pitchFamily="34" charset="0"/>
              <a:buChar char="•"/>
            </a:pPr>
            <a:r>
              <a:rPr lang="en-US" dirty="0">
                <a:latin typeface="Montserrat Medium" panose="00000600000000000000" pitchFamily="2" charset="0"/>
              </a:rPr>
              <a:t>Our greatest </a:t>
            </a:r>
            <a:r>
              <a:rPr lang="en-US" dirty="0">
                <a:latin typeface="Montserrat Medium" panose="00000600000000000000" pitchFamily="2" charset="0"/>
                <a:cs typeface="Arial" panose="020B0604020202020204" pitchFamily="34" charset="0"/>
              </a:rPr>
              <a:t>weakness</a:t>
            </a:r>
            <a:r>
              <a:rPr lang="en-US" dirty="0">
                <a:latin typeface="Montserrat Medium" panose="00000600000000000000" pitchFamily="2" charset="0"/>
              </a:rPr>
              <a:t> can be our greatest strength</a:t>
            </a:r>
          </a:p>
          <a:p>
            <a:endParaRPr lang="en-US" dirty="0"/>
          </a:p>
        </p:txBody>
      </p:sp>
      <p:sp>
        <p:nvSpPr>
          <p:cNvPr id="4" name="Slide Number Placeholder 3">
            <a:extLst>
              <a:ext uri="{FF2B5EF4-FFF2-40B4-BE49-F238E27FC236}">
                <a16:creationId xmlns:a16="http://schemas.microsoft.com/office/drawing/2014/main" id="{D5A87DD5-AD0B-9034-E0C3-03C91C286A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5" name="Content Placeholder 5">
            <a:extLst>
              <a:ext uri="{FF2B5EF4-FFF2-40B4-BE49-F238E27FC236}">
                <a16:creationId xmlns:a16="http://schemas.microsoft.com/office/drawing/2014/main" id="{D6C68667-0D37-6D5F-61A4-24FA210CDD10}"/>
              </a:ext>
            </a:extLst>
          </p:cNvPr>
          <p:cNvPicPr>
            <a:picLocks noGrp="1" noChangeAspect="1"/>
          </p:cNvPicPr>
          <p:nvPr>
            <p:ph sz="half" idx="2"/>
          </p:nvPr>
        </p:nvPicPr>
        <p:blipFill>
          <a:blip r:embed="rId3"/>
          <a:stretch>
            <a:fillRect/>
          </a:stretch>
        </p:blipFill>
        <p:spPr>
          <a:xfrm>
            <a:off x="7667771" y="2743200"/>
            <a:ext cx="4056732" cy="2971800"/>
          </a:xfrm>
        </p:spPr>
      </p:pic>
      <p:pic>
        <p:nvPicPr>
          <p:cNvPr id="6" name="Content Placeholder 5">
            <a:extLst>
              <a:ext uri="{FF2B5EF4-FFF2-40B4-BE49-F238E27FC236}">
                <a16:creationId xmlns:a16="http://schemas.microsoft.com/office/drawing/2014/main" id="{7839D883-07CB-BE5B-5C62-93617C6205FE}"/>
              </a:ext>
            </a:extLst>
          </p:cNvPr>
          <p:cNvPicPr>
            <a:picLocks noChangeAspect="1"/>
          </p:cNvPicPr>
          <p:nvPr/>
        </p:nvPicPr>
        <p:blipFill>
          <a:blip r:embed="rId3"/>
          <a:stretch>
            <a:fillRect/>
          </a:stretch>
        </p:blipFill>
        <p:spPr>
          <a:xfrm>
            <a:off x="5043342" y="1060515"/>
            <a:ext cx="3657815" cy="2679569"/>
          </a:xfrm>
          <a:prstGeom prst="rect">
            <a:avLst/>
          </a:prstGeom>
        </p:spPr>
      </p:pic>
    </p:spTree>
    <p:extLst>
      <p:ext uri="{BB962C8B-B14F-4D97-AF65-F5344CB8AC3E}">
        <p14:creationId xmlns:p14="http://schemas.microsoft.com/office/powerpoint/2010/main" val="28250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9CA7-9E54-1808-509D-7298AB562E20}"/>
              </a:ext>
            </a:extLst>
          </p:cNvPr>
          <p:cNvSpPr>
            <a:spLocks noGrp="1"/>
          </p:cNvSpPr>
          <p:nvPr>
            <p:ph type="title"/>
          </p:nvPr>
        </p:nvSpPr>
        <p:spPr/>
        <p:txBody>
          <a:bodyPr/>
          <a:lstStyle/>
          <a:p>
            <a:r>
              <a:rPr lang="en-US" dirty="0"/>
              <a:t>Managing personal response </a:t>
            </a:r>
          </a:p>
        </p:txBody>
      </p:sp>
      <p:sp>
        <p:nvSpPr>
          <p:cNvPr id="3" name="Text Placeholder 2">
            <a:extLst>
              <a:ext uri="{FF2B5EF4-FFF2-40B4-BE49-F238E27FC236}">
                <a16:creationId xmlns:a16="http://schemas.microsoft.com/office/drawing/2014/main" id="{71FBF8E0-3EDC-C966-733C-7F539461D060}"/>
              </a:ext>
            </a:extLst>
          </p:cNvPr>
          <p:cNvSpPr>
            <a:spLocks noGrp="1"/>
          </p:cNvSpPr>
          <p:nvPr>
            <p:ph type="body" idx="1"/>
          </p:nvPr>
        </p:nvSpPr>
        <p:spPr>
          <a:xfrm>
            <a:off x="4729224" y="2149311"/>
            <a:ext cx="4216813" cy="2203564"/>
          </a:xfrm>
        </p:spPr>
        <p:txBody>
          <a:bodyPr/>
          <a:lstStyle/>
          <a:p>
            <a:pPr marL="114300" indent="0">
              <a:buNone/>
            </a:pPr>
            <a:r>
              <a:rPr lang="en-US" sz="2000" dirty="0">
                <a:latin typeface="Montserrat Medium" panose="00000600000000000000" pitchFamily="2" charset="0"/>
              </a:rPr>
              <a:t>In Latin means “to give back”</a:t>
            </a:r>
          </a:p>
          <a:p>
            <a:pPr marL="114300" indent="0">
              <a:buNone/>
            </a:pPr>
            <a:endParaRPr lang="en-US" dirty="0"/>
          </a:p>
        </p:txBody>
      </p:sp>
      <p:sp>
        <p:nvSpPr>
          <p:cNvPr id="4" name="Slide Number Placeholder 3">
            <a:extLst>
              <a:ext uri="{FF2B5EF4-FFF2-40B4-BE49-F238E27FC236}">
                <a16:creationId xmlns:a16="http://schemas.microsoft.com/office/drawing/2014/main" id="{7D50F209-713C-38B5-CDEB-6838264DC7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5" name="Content Placeholder 5" descr="A black background with a black square&#10;&#10;AI-generated content may be incorrect.">
            <a:extLst>
              <a:ext uri="{FF2B5EF4-FFF2-40B4-BE49-F238E27FC236}">
                <a16:creationId xmlns:a16="http://schemas.microsoft.com/office/drawing/2014/main" id="{935CFD20-08D0-342E-93AC-D0B960CCAA0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5971" y="1342778"/>
            <a:ext cx="4503738" cy="2457943"/>
          </a:xfrm>
        </p:spPr>
      </p:pic>
    </p:spTree>
    <p:extLst>
      <p:ext uri="{BB962C8B-B14F-4D97-AF65-F5344CB8AC3E}">
        <p14:creationId xmlns:p14="http://schemas.microsoft.com/office/powerpoint/2010/main" val="408333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9ADA-2FCB-A91B-81EF-7D2195769D64}"/>
              </a:ext>
            </a:extLst>
          </p:cNvPr>
          <p:cNvSpPr>
            <a:spLocks noGrp="1"/>
          </p:cNvSpPr>
          <p:nvPr>
            <p:ph type="title"/>
          </p:nvPr>
        </p:nvSpPr>
        <p:spPr>
          <a:xfrm>
            <a:off x="169683" y="216425"/>
            <a:ext cx="4946942" cy="572700"/>
          </a:xfrm>
        </p:spPr>
        <p:txBody>
          <a:bodyPr>
            <a:noAutofit/>
          </a:bodyPr>
          <a:lstStyle/>
          <a:p>
            <a:r>
              <a:rPr lang="en-US" sz="2000" dirty="0"/>
              <a:t>Violent Behavior Response Training</a:t>
            </a:r>
          </a:p>
        </p:txBody>
      </p:sp>
      <p:sp>
        <p:nvSpPr>
          <p:cNvPr id="3" name="Text Placeholder 2">
            <a:extLst>
              <a:ext uri="{FF2B5EF4-FFF2-40B4-BE49-F238E27FC236}">
                <a16:creationId xmlns:a16="http://schemas.microsoft.com/office/drawing/2014/main" id="{9566F7AD-F0F5-C712-4C84-AFD332CF8BBB}"/>
              </a:ext>
            </a:extLst>
          </p:cNvPr>
          <p:cNvSpPr>
            <a:spLocks noGrp="1"/>
          </p:cNvSpPr>
          <p:nvPr>
            <p:ph type="body" idx="1"/>
          </p:nvPr>
        </p:nvSpPr>
        <p:spPr/>
        <p:txBody>
          <a:bodyPr>
            <a:normAutofit/>
          </a:bodyPr>
          <a:lstStyle/>
          <a:p>
            <a:r>
              <a:rPr lang="en-US" sz="2000" dirty="0"/>
              <a:t>Fit for Duty</a:t>
            </a:r>
          </a:p>
          <a:p>
            <a:endParaRPr lang="en-US" sz="2000" dirty="0"/>
          </a:p>
          <a:p>
            <a:r>
              <a:rPr lang="en-US" sz="2000" dirty="0"/>
              <a:t>Identifying responsive </a:t>
            </a:r>
            <a:r>
              <a:rPr lang="en-US" sz="2000" dirty="0" err="1"/>
              <a:t>behaviours</a:t>
            </a:r>
            <a:endParaRPr lang="en-US" sz="2000" dirty="0"/>
          </a:p>
          <a:p>
            <a:endParaRPr lang="en-US" sz="2000" dirty="0"/>
          </a:p>
          <a:p>
            <a:r>
              <a:rPr lang="en-US" sz="2000" dirty="0"/>
              <a:t>Practical approaches and intervention strategies</a:t>
            </a:r>
          </a:p>
        </p:txBody>
      </p:sp>
      <p:sp>
        <p:nvSpPr>
          <p:cNvPr id="4" name="Slide Number Placeholder 3">
            <a:extLst>
              <a:ext uri="{FF2B5EF4-FFF2-40B4-BE49-F238E27FC236}">
                <a16:creationId xmlns:a16="http://schemas.microsoft.com/office/drawing/2014/main" id="{D1E95184-5485-06E7-7084-75D927D3B5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7" name="Picture Placeholder 6">
            <a:extLst>
              <a:ext uri="{FF2B5EF4-FFF2-40B4-BE49-F238E27FC236}">
                <a16:creationId xmlns:a16="http://schemas.microsoft.com/office/drawing/2014/main" id="{ABE5BD94-3C6B-710B-54CA-FEA4544FD7D3}"/>
              </a:ext>
            </a:extLst>
          </p:cNvPr>
          <p:cNvPicPr>
            <a:picLocks noGrp="1" noChangeAspect="1"/>
          </p:cNvPicPr>
          <p:nvPr>
            <p:ph type="pic" idx="2"/>
          </p:nvPr>
        </p:nvPicPr>
        <p:blipFill>
          <a:blip r:embed="rId3"/>
          <a:srcRect l="16602" r="16602"/>
          <a:stretch>
            <a:fillRect/>
          </a:stretch>
        </p:blipFill>
        <p:spPr/>
      </p:pic>
    </p:spTree>
    <p:extLst>
      <p:ext uri="{BB962C8B-B14F-4D97-AF65-F5344CB8AC3E}">
        <p14:creationId xmlns:p14="http://schemas.microsoft.com/office/powerpoint/2010/main" val="23942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316E4-14B5-6797-461F-1F6F1888E2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5" name="Content Placeholder 4">
            <a:extLst>
              <a:ext uri="{FF2B5EF4-FFF2-40B4-BE49-F238E27FC236}">
                <a16:creationId xmlns:a16="http://schemas.microsoft.com/office/drawing/2014/main" id="{FAC58179-BE53-6E32-0DF2-86C080B254BA}"/>
              </a:ext>
            </a:extLst>
          </p:cNvPr>
          <p:cNvPicPr>
            <a:picLocks noGrp="1" noChangeAspect="1"/>
          </p:cNvPicPr>
          <p:nvPr>
            <p:ph idx="4294967295"/>
          </p:nvPr>
        </p:nvPicPr>
        <p:blipFill>
          <a:blip r:embed="rId3"/>
          <a:stretch>
            <a:fillRect/>
          </a:stretch>
        </p:blipFill>
        <p:spPr>
          <a:xfrm>
            <a:off x="1771487" y="379528"/>
            <a:ext cx="5864225" cy="4067175"/>
          </a:xfrm>
        </p:spPr>
      </p:pic>
    </p:spTree>
    <p:extLst>
      <p:ext uri="{BB962C8B-B14F-4D97-AF65-F5344CB8AC3E}">
        <p14:creationId xmlns:p14="http://schemas.microsoft.com/office/powerpoint/2010/main" val="162412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rmAutofit/>
          </a:bodyPr>
          <a:lstStyle/>
          <a:p>
            <a:r>
              <a:rPr lang="en-CA" dirty="0"/>
              <a:t>Land Acknowledgement</a:t>
            </a:r>
            <a:endParaRPr dirty="0">
              <a:solidFill>
                <a:schemeClr val="dk2"/>
              </a:solidFill>
            </a:endParaRPr>
          </a:p>
        </p:txBody>
      </p:sp>
      <p:sp>
        <p:nvSpPr>
          <p:cNvPr id="112" name="Google Shape;112;p17"/>
          <p:cNvSpPr txBox="1">
            <a:spLocks noGrp="1"/>
          </p:cNvSpPr>
          <p:nvPr>
            <p:ph type="body" idx="1"/>
          </p:nvPr>
        </p:nvSpPr>
        <p:spPr>
          <a:xfrm>
            <a:off x="311700" y="936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US" sz="1600" dirty="0"/>
              <a:t>We acknowledge and regret the historical injustices towards the Indigenous People of our nation, leading to generational disenfranchisement.</a:t>
            </a:r>
          </a:p>
          <a:p>
            <a:pPr marL="0" lvl="0" indent="0" algn="l" rtl="0">
              <a:spcBef>
                <a:spcPts val="0"/>
              </a:spcBef>
              <a:spcAft>
                <a:spcPts val="0"/>
              </a:spcAft>
              <a:buNone/>
            </a:pPr>
            <a:r>
              <a:rPr lang="en-US" sz="1600" dirty="0"/>
              <a:t> </a:t>
            </a:r>
          </a:p>
          <a:p>
            <a:pPr marL="0" lvl="0" indent="0" algn="l" rtl="0">
              <a:spcBef>
                <a:spcPts val="0"/>
              </a:spcBef>
              <a:spcAft>
                <a:spcPts val="0"/>
              </a:spcAft>
              <a:buNone/>
            </a:pPr>
            <a:r>
              <a:rPr lang="en-US" sz="1600" dirty="0"/>
              <a:t>Recognizing the impact on our indigenous communities, we acknowledge the loss of women, children, community, family, language, and spirituality.</a:t>
            </a:r>
          </a:p>
          <a:p>
            <a:pPr marL="0" lvl="0" indent="0" algn="l" rtl="0">
              <a:spcBef>
                <a:spcPts val="0"/>
              </a:spcBef>
              <a:spcAft>
                <a:spcPts val="0"/>
              </a:spcAft>
              <a:buNone/>
            </a:pPr>
            <a:r>
              <a:rPr lang="en-US" sz="1600" dirty="0"/>
              <a:t> </a:t>
            </a:r>
          </a:p>
          <a:p>
            <a:pPr marL="0" lvl="0" indent="0" algn="l" rtl="0">
              <a:spcBef>
                <a:spcPts val="0"/>
              </a:spcBef>
              <a:spcAft>
                <a:spcPts val="0"/>
              </a:spcAft>
              <a:buNone/>
            </a:pPr>
            <a:r>
              <a:rPr lang="en-US" sz="1600" dirty="0"/>
              <a:t>As an organization, we commit to embracing the reconciliation movement and learning from our past, honoring past and future generations, as well as the land and its original inhabitants.</a:t>
            </a:r>
          </a:p>
          <a:p>
            <a:pPr marL="0" lvl="0" indent="0" algn="l" rtl="0">
              <a:spcBef>
                <a:spcPts val="0"/>
              </a:spcBef>
              <a:spcAft>
                <a:spcPts val="0"/>
              </a:spcAft>
              <a:buNone/>
            </a:pPr>
            <a:r>
              <a:rPr lang="en-US" sz="1600" dirty="0"/>
              <a:t> </a:t>
            </a:r>
          </a:p>
          <a:p>
            <a:pPr marL="0" lvl="0" indent="0" algn="l" rtl="0">
              <a:spcBef>
                <a:spcPts val="0"/>
              </a:spcBef>
              <a:spcAft>
                <a:spcPts val="0"/>
              </a:spcAft>
              <a:buNone/>
            </a:pPr>
            <a:r>
              <a:rPr lang="en-US" sz="1600" dirty="0"/>
              <a:t>Through education and acknowledgment, we aim to move forward by recognizing and appreciating the contributions and teachings of our Indigenous communities throughout history.</a:t>
            </a:r>
          </a:p>
          <a:p>
            <a:pPr marL="0" lvl="0" indent="0" algn="l" rtl="0">
              <a:spcBef>
                <a:spcPts val="0"/>
              </a:spcBef>
              <a:spcAft>
                <a:spcPts val="0"/>
              </a:spcAft>
              <a:buNone/>
            </a:pPr>
            <a:endParaRPr lang="en-US" sz="1000" dirty="0"/>
          </a:p>
        </p:txBody>
      </p:sp>
      <p:sp>
        <p:nvSpPr>
          <p:cNvPr id="113" name="Google Shape;11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B9C515-4532-E71C-D658-D9E1BF26B40E}"/>
              </a:ext>
            </a:extLst>
          </p:cNvPr>
          <p:cNvSpPr>
            <a:spLocks noGrp="1"/>
          </p:cNvSpPr>
          <p:nvPr>
            <p:ph type="title"/>
          </p:nvPr>
        </p:nvSpPr>
        <p:spPr/>
        <p:txBody>
          <a:bodyPr/>
          <a:lstStyle/>
          <a:p>
            <a:r>
              <a:rPr kumimoji="0" lang="en-US" sz="2400" i="0" u="none" strike="noStrike" kern="1200" cap="none" spc="0" normalizeH="0" baseline="0" noProof="0" dirty="0">
                <a:ln>
                  <a:noFill/>
                </a:ln>
                <a:solidFill>
                  <a:schemeClr val="accent2"/>
                </a:solidFill>
                <a:effectLst/>
                <a:uLnTx/>
                <a:uFillTx/>
                <a:ea typeface="+mn-ea"/>
                <a:cs typeface="Myriad Arabic" pitchFamily="2" charset="-78"/>
              </a:rPr>
              <a:t>Identifying Responsive Behaviors</a:t>
            </a:r>
            <a:endParaRPr lang="en-US" dirty="0"/>
          </a:p>
        </p:txBody>
      </p:sp>
      <p:sp>
        <p:nvSpPr>
          <p:cNvPr id="6" name="Text Placeholder 5">
            <a:extLst>
              <a:ext uri="{FF2B5EF4-FFF2-40B4-BE49-F238E27FC236}">
                <a16:creationId xmlns:a16="http://schemas.microsoft.com/office/drawing/2014/main" id="{025DA36A-E5E7-01FB-A0FE-CCAE9D006538}"/>
              </a:ext>
            </a:extLst>
          </p:cNvPr>
          <p:cNvSpPr>
            <a:spLocks noGrp="1"/>
          </p:cNvSpPr>
          <p:nvPr>
            <p:ph type="body" idx="1"/>
          </p:nvPr>
        </p:nvSpPr>
        <p:spPr/>
        <p:txBody>
          <a:bodyPr/>
          <a:lstStyle/>
          <a:p>
            <a:pPr marL="457200" indent="-457200">
              <a:buFont typeface="Arial" panose="020B0604020202020204" pitchFamily="34" charset="0"/>
              <a:buChar char="•"/>
            </a:pPr>
            <a:r>
              <a:rPr lang="en-US" sz="1800" dirty="0">
                <a:cs typeface="Arial" panose="020B0604020202020204" pitchFamily="34" charset="0"/>
              </a:rPr>
              <a:t>Physical Signs</a:t>
            </a:r>
          </a:p>
          <a:p>
            <a:pPr marL="457200" indent="-457200">
              <a:buFont typeface="Arial" panose="020B0604020202020204" pitchFamily="34" charset="0"/>
              <a:buChar char="•"/>
            </a:pPr>
            <a:endParaRPr lang="en-US" sz="1800" dirty="0">
              <a:cs typeface="Arial" panose="020B0604020202020204" pitchFamily="34" charset="0"/>
            </a:endParaRPr>
          </a:p>
          <a:p>
            <a:pPr marL="457200" indent="-457200">
              <a:buFont typeface="Arial" panose="020B0604020202020204" pitchFamily="34" charset="0"/>
              <a:buChar char="•"/>
            </a:pPr>
            <a:r>
              <a:rPr lang="en-US" sz="1800" dirty="0">
                <a:cs typeface="Arial" panose="020B0604020202020204" pitchFamily="34" charset="0"/>
              </a:rPr>
              <a:t>Body Language</a:t>
            </a:r>
          </a:p>
          <a:p>
            <a:pPr marL="457200" indent="-457200">
              <a:buFont typeface="Arial" panose="020B0604020202020204" pitchFamily="34" charset="0"/>
              <a:buChar char="•"/>
            </a:pPr>
            <a:endParaRPr lang="en-US" sz="1800" dirty="0">
              <a:cs typeface="Arial" panose="020B0604020202020204" pitchFamily="34" charset="0"/>
            </a:endParaRPr>
          </a:p>
          <a:p>
            <a:pPr marL="457200" indent="-457200">
              <a:buFont typeface="Arial" panose="020B0604020202020204" pitchFamily="34" charset="0"/>
              <a:buChar char="•"/>
            </a:pPr>
            <a:r>
              <a:rPr lang="en-US" sz="1800" dirty="0">
                <a:cs typeface="Arial" panose="020B0604020202020204" pitchFamily="34" charset="0"/>
              </a:rPr>
              <a:t>Positive Changes</a:t>
            </a:r>
          </a:p>
          <a:p>
            <a:pPr marL="457200" indent="-457200">
              <a:buFont typeface="Arial" panose="020B0604020202020204" pitchFamily="34" charset="0"/>
              <a:buChar char="•"/>
            </a:pPr>
            <a:endParaRPr lang="en-US" sz="1800" dirty="0">
              <a:cs typeface="Arial" panose="020B0604020202020204" pitchFamily="34" charset="0"/>
            </a:endParaRPr>
          </a:p>
          <a:p>
            <a:pPr marL="457200" indent="-457200">
              <a:buFont typeface="Arial" panose="020B0604020202020204" pitchFamily="34" charset="0"/>
              <a:buChar char="•"/>
            </a:pPr>
            <a:r>
              <a:rPr lang="en-US" sz="1800" dirty="0">
                <a:cs typeface="Arial" panose="020B0604020202020204" pitchFamily="34" charset="0"/>
              </a:rPr>
              <a:t>Negative Changes</a:t>
            </a:r>
          </a:p>
          <a:p>
            <a:pPr marL="457200" indent="-457200">
              <a:buFont typeface="Arial" panose="020B0604020202020204" pitchFamily="34" charset="0"/>
              <a:buChar char="•"/>
            </a:pPr>
            <a:endParaRPr lang="en-US" sz="1800" dirty="0">
              <a:cs typeface="Arial" panose="020B0604020202020204" pitchFamily="34" charset="0"/>
            </a:endParaRPr>
          </a:p>
          <a:p>
            <a:pPr marL="457200" indent="-457200">
              <a:buFont typeface="Arial" panose="020B0604020202020204" pitchFamily="34" charset="0"/>
              <a:buChar char="•"/>
            </a:pPr>
            <a:r>
              <a:rPr lang="en-US" sz="1800" dirty="0">
                <a:cs typeface="Arial" panose="020B0604020202020204" pitchFamily="34" charset="0"/>
              </a:rPr>
              <a:t>Triggers</a:t>
            </a:r>
            <a:endParaRPr lang="en-US" dirty="0"/>
          </a:p>
        </p:txBody>
      </p:sp>
      <p:sp>
        <p:nvSpPr>
          <p:cNvPr id="4" name="Slide Number Placeholder 3">
            <a:extLst>
              <a:ext uri="{FF2B5EF4-FFF2-40B4-BE49-F238E27FC236}">
                <a16:creationId xmlns:a16="http://schemas.microsoft.com/office/drawing/2014/main" id="{EC321DCD-381C-3DBA-C8F9-4A5FCD537C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7" name="Content Placeholder 4" descr="A red cartoon face with blue eyes and a black eyebrow&#10;&#10;AI-generated content may be incorrect.">
            <a:extLst>
              <a:ext uri="{FF2B5EF4-FFF2-40B4-BE49-F238E27FC236}">
                <a16:creationId xmlns:a16="http://schemas.microsoft.com/office/drawing/2014/main" id="{940C0F92-33AE-9C89-45F6-2E2EDF0F45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07670" y="1013523"/>
            <a:ext cx="3278980" cy="3122159"/>
          </a:xfrm>
          <a:prstGeom prst="rect">
            <a:avLst/>
          </a:prstGeom>
          <a:noFill/>
          <a:ln>
            <a:noFill/>
          </a:ln>
        </p:spPr>
      </p:pic>
    </p:spTree>
    <p:extLst>
      <p:ext uri="{BB962C8B-B14F-4D97-AF65-F5344CB8AC3E}">
        <p14:creationId xmlns:p14="http://schemas.microsoft.com/office/powerpoint/2010/main" val="32565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1C2B-F316-BCCC-41C3-4E8EE12182B5}"/>
              </a:ext>
            </a:extLst>
          </p:cNvPr>
          <p:cNvSpPr>
            <a:spLocks noGrp="1"/>
          </p:cNvSpPr>
          <p:nvPr>
            <p:ph type="title"/>
          </p:nvPr>
        </p:nvSpPr>
        <p:spPr/>
        <p:txBody>
          <a:bodyPr>
            <a:normAutofit fontScale="90000"/>
          </a:bodyPr>
          <a:lstStyle/>
          <a:p>
            <a:r>
              <a:rPr kumimoji="0" lang="en-US" sz="2400" i="0" u="none" strike="noStrike" kern="1200" cap="none" spc="0" normalizeH="0" baseline="0" noProof="0" dirty="0">
                <a:ln>
                  <a:noFill/>
                </a:ln>
                <a:solidFill>
                  <a:schemeClr val="accent2"/>
                </a:solidFill>
                <a:effectLst/>
                <a:uLnTx/>
                <a:uFillTx/>
                <a:ea typeface="+mn-ea"/>
                <a:cs typeface="Myriad Arabic" pitchFamily="2" charset="-78"/>
              </a:rPr>
              <a:t>Practical Approaches and Intervention Strategies</a:t>
            </a:r>
            <a:br>
              <a:rPr kumimoji="0" lang="en-US" sz="24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yriad Arabic" pitchFamily="2" charset="-78"/>
              </a:rPr>
            </a:br>
            <a:endParaRPr lang="en-US" dirty="0"/>
          </a:p>
        </p:txBody>
      </p:sp>
      <p:sp>
        <p:nvSpPr>
          <p:cNvPr id="3" name="Text Placeholder 2">
            <a:extLst>
              <a:ext uri="{FF2B5EF4-FFF2-40B4-BE49-F238E27FC236}">
                <a16:creationId xmlns:a16="http://schemas.microsoft.com/office/drawing/2014/main" id="{B1EAE934-DBCA-3610-F8DD-00EADF8DFEB7}"/>
              </a:ext>
            </a:extLst>
          </p:cNvPr>
          <p:cNvSpPr>
            <a:spLocks noGrp="1"/>
          </p:cNvSpPr>
          <p:nvPr>
            <p:ph type="body" idx="1"/>
          </p:nvPr>
        </p:nvSpPr>
        <p:spPr>
          <a:xfrm>
            <a:off x="4392892" y="936475"/>
            <a:ext cx="4439408" cy="3416400"/>
          </a:xfrm>
        </p:spPr>
        <p:txBody>
          <a:bodyPr>
            <a:normAutofit lnSpcReduction="10000"/>
          </a:bodyPr>
          <a:lstStyle/>
          <a:p>
            <a:r>
              <a:rPr lang="en-US" sz="2000" dirty="0">
                <a:latin typeface="Montserrat Medium" panose="00000600000000000000" pitchFamily="2" charset="0"/>
                <a:cs typeface="Arial" panose="020B0604020202020204" pitchFamily="34" charset="0"/>
              </a:rPr>
              <a:t>Identifying Responsive Behavior</a:t>
            </a:r>
          </a:p>
          <a:p>
            <a:pPr marL="114300" indent="0">
              <a:buNone/>
            </a:pPr>
            <a:endParaRPr lang="en-US" sz="1000" dirty="0">
              <a:latin typeface="Montserrat Medium" panose="00000600000000000000" pitchFamily="2" charset="0"/>
              <a:cs typeface="Arial" panose="020B0604020202020204" pitchFamily="34" charset="0"/>
            </a:endParaRPr>
          </a:p>
          <a:p>
            <a:r>
              <a:rPr lang="en-US" sz="2000" dirty="0">
                <a:latin typeface="Montserrat Medium" panose="00000600000000000000" pitchFamily="2" charset="0"/>
                <a:cs typeface="Arial" panose="020B0604020202020204" pitchFamily="34" charset="0"/>
              </a:rPr>
              <a:t>Intervention Strategies:</a:t>
            </a:r>
          </a:p>
          <a:p>
            <a:pPr marL="914400" lvl="1" indent="-457200">
              <a:buFont typeface="Arial" panose="020B0604020202020204" pitchFamily="34" charset="0"/>
              <a:buChar char="•"/>
            </a:pPr>
            <a:r>
              <a:rPr lang="en-US" sz="1800" dirty="0">
                <a:latin typeface="Montserrat Medium" panose="00000600000000000000" pitchFamily="2" charset="0"/>
                <a:cs typeface="Arial" panose="020B0604020202020204" pitchFamily="34" charset="0"/>
              </a:rPr>
              <a:t>Escalation</a:t>
            </a:r>
          </a:p>
          <a:p>
            <a:pPr marL="914400" lvl="1" indent="-457200">
              <a:buFont typeface="Arial" panose="020B0604020202020204" pitchFamily="34" charset="0"/>
              <a:buChar char="•"/>
            </a:pPr>
            <a:r>
              <a:rPr lang="en-US" sz="1800" dirty="0">
                <a:latin typeface="Montserrat Medium" panose="00000600000000000000" pitchFamily="2" charset="0"/>
                <a:cs typeface="Arial" panose="020B0604020202020204" pitchFamily="34" charset="0"/>
              </a:rPr>
              <a:t>Crisis</a:t>
            </a:r>
          </a:p>
          <a:p>
            <a:pPr marL="914400" lvl="1" indent="-457200">
              <a:buFont typeface="Arial" panose="020B0604020202020204" pitchFamily="34" charset="0"/>
              <a:buChar char="•"/>
            </a:pPr>
            <a:r>
              <a:rPr lang="en-US" sz="1800" dirty="0">
                <a:latin typeface="Montserrat Medium" panose="00000600000000000000" pitchFamily="2" charset="0"/>
                <a:cs typeface="Arial" panose="020B0604020202020204" pitchFamily="34" charset="0"/>
              </a:rPr>
              <a:t>Recovery</a:t>
            </a:r>
          </a:p>
          <a:p>
            <a:pPr marL="457200" lvl="1" indent="0">
              <a:lnSpc>
                <a:spcPct val="100000"/>
              </a:lnSpc>
              <a:buNone/>
            </a:pPr>
            <a:r>
              <a:rPr lang="en-US" sz="1800" dirty="0">
                <a:latin typeface="Montserrat Medium" panose="00000600000000000000" pitchFamily="2" charset="0"/>
                <a:cs typeface="Arial" panose="020B0604020202020204" pitchFamily="34" charset="0"/>
              </a:rPr>
              <a:t> </a:t>
            </a:r>
          </a:p>
          <a:p>
            <a:r>
              <a:rPr lang="en-US" dirty="0">
                <a:latin typeface="Montserrat Medium" panose="00000600000000000000" pitchFamily="2" charset="0"/>
                <a:cs typeface="Arial" panose="020B0604020202020204" pitchFamily="34" charset="0"/>
              </a:rPr>
              <a:t>Assertive Communication</a:t>
            </a:r>
          </a:p>
          <a:p>
            <a:endParaRPr lang="en-US" sz="1000" dirty="0">
              <a:latin typeface="Montserrat Medium" panose="00000600000000000000" pitchFamily="2" charset="0"/>
              <a:cs typeface="Arial" panose="020B0604020202020204" pitchFamily="34" charset="0"/>
            </a:endParaRPr>
          </a:p>
          <a:p>
            <a:r>
              <a:rPr lang="en-US" dirty="0">
                <a:latin typeface="Montserrat Medium" panose="00000600000000000000" pitchFamily="2" charset="0"/>
                <a:cs typeface="Arial" panose="020B0604020202020204" pitchFamily="34" charset="0"/>
              </a:rPr>
              <a:t>Rule of 5</a:t>
            </a:r>
          </a:p>
          <a:p>
            <a:pPr marL="114300" indent="0">
              <a:buNone/>
            </a:pPr>
            <a:endParaRPr lang="en-US" dirty="0"/>
          </a:p>
        </p:txBody>
      </p:sp>
      <p:sp>
        <p:nvSpPr>
          <p:cNvPr id="4" name="Slide Number Placeholder 3">
            <a:extLst>
              <a:ext uri="{FF2B5EF4-FFF2-40B4-BE49-F238E27FC236}">
                <a16:creationId xmlns:a16="http://schemas.microsoft.com/office/drawing/2014/main" id="{ACBC8283-8A79-3861-70F5-A367BAA327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 name="Content Placeholder 11" descr="A person holding a stop sign&#10;&#10;AI-generated content may be incorrect.">
            <a:extLst>
              <a:ext uri="{FF2B5EF4-FFF2-40B4-BE49-F238E27FC236}">
                <a16:creationId xmlns:a16="http://schemas.microsoft.com/office/drawing/2014/main" id="{4A17D6B6-D666-A8ED-0917-0897361E07EF}"/>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1700" y="1145200"/>
            <a:ext cx="3747133" cy="2493546"/>
          </a:xfrm>
        </p:spPr>
      </p:pic>
      <p:pic>
        <p:nvPicPr>
          <p:cNvPr id="6" name="Picture 5">
            <a:extLst>
              <a:ext uri="{FF2B5EF4-FFF2-40B4-BE49-F238E27FC236}">
                <a16:creationId xmlns:a16="http://schemas.microsoft.com/office/drawing/2014/main" id="{57BC7EA7-4CBF-ACCF-A932-BBDF54499F50}"/>
              </a:ext>
            </a:extLst>
          </p:cNvPr>
          <p:cNvPicPr>
            <a:picLocks noChangeAspect="1"/>
          </p:cNvPicPr>
          <p:nvPr/>
        </p:nvPicPr>
        <p:blipFill>
          <a:blip r:embed="rId5"/>
          <a:stretch>
            <a:fillRect/>
          </a:stretch>
        </p:blipFill>
        <p:spPr>
          <a:xfrm>
            <a:off x="507618" y="1388686"/>
            <a:ext cx="3551215" cy="2366128"/>
          </a:xfrm>
          <a:prstGeom prst="rect">
            <a:avLst/>
          </a:prstGeom>
        </p:spPr>
      </p:pic>
    </p:spTree>
    <p:extLst>
      <p:ext uri="{BB962C8B-B14F-4D97-AF65-F5344CB8AC3E}">
        <p14:creationId xmlns:p14="http://schemas.microsoft.com/office/powerpoint/2010/main" val="6403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AC38-8004-FD56-EFD8-06E8B0D6E5C4}"/>
              </a:ext>
            </a:extLst>
          </p:cNvPr>
          <p:cNvSpPr>
            <a:spLocks noGrp="1"/>
          </p:cNvSpPr>
          <p:nvPr>
            <p:ph type="title"/>
          </p:nvPr>
        </p:nvSpPr>
        <p:spPr/>
        <p:txBody>
          <a:bodyPr>
            <a:normAutofit/>
          </a:bodyPr>
          <a:lstStyle/>
          <a:p>
            <a:r>
              <a:rPr lang="en-US" sz="2400" dirty="0"/>
              <a:t>P.A.R.T</a:t>
            </a:r>
          </a:p>
        </p:txBody>
      </p:sp>
      <p:pic>
        <p:nvPicPr>
          <p:cNvPr id="5" name="Picture 4">
            <a:extLst>
              <a:ext uri="{FF2B5EF4-FFF2-40B4-BE49-F238E27FC236}">
                <a16:creationId xmlns:a16="http://schemas.microsoft.com/office/drawing/2014/main" id="{D5FAA97B-E43E-4C79-EAB5-113FA9DA183A}"/>
              </a:ext>
            </a:extLst>
          </p:cNvPr>
          <p:cNvPicPr>
            <a:picLocks noChangeAspect="1"/>
          </p:cNvPicPr>
          <p:nvPr/>
        </p:nvPicPr>
        <p:blipFill>
          <a:blip r:embed="rId3"/>
          <a:stretch>
            <a:fillRect/>
          </a:stretch>
        </p:blipFill>
        <p:spPr>
          <a:xfrm>
            <a:off x="4953268" y="960168"/>
            <a:ext cx="3438854" cy="3223163"/>
          </a:xfrm>
          <a:prstGeom prst="rect">
            <a:avLst/>
          </a:prstGeom>
        </p:spPr>
      </p:pic>
      <p:sp>
        <p:nvSpPr>
          <p:cNvPr id="3" name="Text Placeholder 2">
            <a:extLst>
              <a:ext uri="{FF2B5EF4-FFF2-40B4-BE49-F238E27FC236}">
                <a16:creationId xmlns:a16="http://schemas.microsoft.com/office/drawing/2014/main" id="{F5CB620F-C7E5-6AAA-56EA-0A3CCB7BA834}"/>
              </a:ext>
            </a:extLst>
          </p:cNvPr>
          <p:cNvSpPr>
            <a:spLocks noGrp="1"/>
          </p:cNvSpPr>
          <p:nvPr>
            <p:ph type="body" idx="1"/>
          </p:nvPr>
        </p:nvSpPr>
        <p:spPr>
          <a:xfrm>
            <a:off x="311700" y="936475"/>
            <a:ext cx="4641568" cy="3416400"/>
          </a:xfrm>
        </p:spPr>
        <p:txBody>
          <a:bodyPr>
            <a:normAutofit/>
          </a:bodyPr>
          <a:lstStyle/>
          <a:p>
            <a:r>
              <a:rPr lang="en-US" sz="2000" dirty="0"/>
              <a:t>How MASH has adopted the PART program:</a:t>
            </a:r>
          </a:p>
          <a:p>
            <a:endParaRPr lang="en-US" sz="2000" dirty="0"/>
          </a:p>
          <a:p>
            <a:pPr lvl="1"/>
            <a:r>
              <a:rPr lang="en-US" sz="2000" dirty="0"/>
              <a:t>Goals</a:t>
            </a:r>
          </a:p>
          <a:p>
            <a:pPr lvl="1"/>
            <a:endParaRPr lang="en-US" sz="2000" dirty="0"/>
          </a:p>
          <a:p>
            <a:pPr lvl="1"/>
            <a:r>
              <a:rPr lang="en-US" sz="2000" dirty="0"/>
              <a:t>Tools</a:t>
            </a:r>
          </a:p>
          <a:p>
            <a:pPr lvl="1"/>
            <a:endParaRPr lang="en-US" sz="2000" dirty="0"/>
          </a:p>
          <a:p>
            <a:pPr lvl="1"/>
            <a:r>
              <a:rPr lang="en-US" sz="2000" dirty="0"/>
              <a:t>Empathize</a:t>
            </a:r>
          </a:p>
        </p:txBody>
      </p:sp>
      <p:sp>
        <p:nvSpPr>
          <p:cNvPr id="4" name="Slide Number Placeholder 3">
            <a:extLst>
              <a:ext uri="{FF2B5EF4-FFF2-40B4-BE49-F238E27FC236}">
                <a16:creationId xmlns:a16="http://schemas.microsoft.com/office/drawing/2014/main" id="{28F033C1-2414-8E7B-EFCB-14051B629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4959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16E44C-812E-683E-A7F6-8894E925C21A}"/>
              </a:ext>
            </a:extLst>
          </p:cNvPr>
          <p:cNvSpPr>
            <a:spLocks noGrp="1"/>
          </p:cNvSpPr>
          <p:nvPr>
            <p:ph type="body" idx="1"/>
          </p:nvPr>
        </p:nvSpPr>
        <p:spPr/>
        <p:txBody>
          <a:bodyPr/>
          <a:lstStyle/>
          <a:p>
            <a:endParaRPr lang="en-US" dirty="0"/>
          </a:p>
          <a:p>
            <a:r>
              <a:rPr lang="en-US" sz="2000" dirty="0"/>
              <a:t>Understanding violence prevention</a:t>
            </a:r>
          </a:p>
          <a:p>
            <a:endParaRPr lang="en-US" sz="2000" dirty="0"/>
          </a:p>
          <a:p>
            <a:r>
              <a:rPr lang="en-US" sz="2000" dirty="0"/>
              <a:t>Psychological health and the importance in long term care settings</a:t>
            </a:r>
          </a:p>
          <a:p>
            <a:endParaRPr lang="en-US" sz="2000" dirty="0"/>
          </a:p>
          <a:p>
            <a:r>
              <a:rPr lang="en-US" sz="2000" dirty="0"/>
              <a:t>P.A.R.T training</a:t>
            </a:r>
          </a:p>
        </p:txBody>
      </p:sp>
      <p:sp>
        <p:nvSpPr>
          <p:cNvPr id="4" name="Slide Number Placeholder 3">
            <a:extLst>
              <a:ext uri="{FF2B5EF4-FFF2-40B4-BE49-F238E27FC236}">
                <a16:creationId xmlns:a16="http://schemas.microsoft.com/office/drawing/2014/main" id="{377362BC-68AB-B8C3-3FAD-377B05774A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7" name="Picture Placeholder 6">
            <a:extLst>
              <a:ext uri="{FF2B5EF4-FFF2-40B4-BE49-F238E27FC236}">
                <a16:creationId xmlns:a16="http://schemas.microsoft.com/office/drawing/2014/main" id="{8A9399E8-C062-0BC8-458B-C135974F9778}"/>
              </a:ext>
            </a:extLst>
          </p:cNvPr>
          <p:cNvPicPr>
            <a:picLocks noGrp="1" noChangeAspect="1"/>
          </p:cNvPicPr>
          <p:nvPr>
            <p:ph type="pic" idx="2"/>
          </p:nvPr>
        </p:nvPicPr>
        <p:blipFill>
          <a:blip r:embed="rId3">
            <a:extLst>
              <a:ext uri="{837473B0-CC2E-450A-ABE3-18F120FF3D39}">
                <a1611:picAttrSrcUrl xmlns:a1611="http://schemas.microsoft.com/office/drawing/2016/11/main" r:id="rId4"/>
              </a:ext>
            </a:extLst>
          </a:blip>
          <a:srcRect l="21860" r="21860"/>
          <a:stretch>
            <a:fillRect/>
          </a:stretch>
        </p:blipFill>
        <p:spPr/>
      </p:pic>
    </p:spTree>
    <p:extLst>
      <p:ext uri="{BB962C8B-B14F-4D97-AF65-F5344CB8AC3E}">
        <p14:creationId xmlns:p14="http://schemas.microsoft.com/office/powerpoint/2010/main" val="362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a:extLst>
              <a:ext uri="{FF2B5EF4-FFF2-40B4-BE49-F238E27FC236}">
                <a16:creationId xmlns:a16="http://schemas.microsoft.com/office/drawing/2014/main" id="{5C62AC1D-FC3A-DF51-DDB0-85AB43D28995}"/>
              </a:ext>
            </a:extLst>
          </p:cNvPr>
          <p:cNvPicPr>
            <a:picLocks noChangeAspect="1"/>
          </p:cNvPicPr>
          <p:nvPr/>
        </p:nvPicPr>
        <p:blipFill>
          <a:blip r:embed="rId3"/>
          <a:stretch>
            <a:fillRect/>
          </a:stretch>
        </p:blipFill>
        <p:spPr>
          <a:xfrm>
            <a:off x="3087495" y="1514002"/>
            <a:ext cx="2969009" cy="2115495"/>
          </a:xfrm>
          <a:prstGeom prst="rect">
            <a:avLst/>
          </a:prstGeom>
        </p:spPr>
      </p:pic>
      <p:sp>
        <p:nvSpPr>
          <p:cNvPr id="165" name="Google Shape;165;p24"/>
          <p:cNvSpPr txBox="1">
            <a:spLocks noGrp="1"/>
          </p:cNvSpPr>
          <p:nvPr>
            <p:ph type="body" idx="1"/>
          </p:nvPr>
        </p:nvSpPr>
        <p:spPr>
          <a:xfrm>
            <a:off x="311700" y="936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dirty="0"/>
          </a:p>
        </p:txBody>
      </p:sp>
      <p:sp>
        <p:nvSpPr>
          <p:cNvPr id="166" name="Google Shape;16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24</a:t>
            </a:fld>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circle(in)">
                                      <p:cBhvr>
                                        <p:cTn id="7" dur="20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2068325" y="888625"/>
            <a:ext cx="5018400" cy="1643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For more information on P.A.R.T reach out to MASH at</a:t>
            </a:r>
            <a:endParaRPr dirty="0"/>
          </a:p>
        </p:txBody>
      </p:sp>
      <p:sp>
        <p:nvSpPr>
          <p:cNvPr id="186" name="Google Shape;186;p27"/>
          <p:cNvSpPr txBox="1">
            <a:spLocks noGrp="1"/>
          </p:cNvSpPr>
          <p:nvPr>
            <p:ph type="subTitle" idx="1"/>
          </p:nvPr>
        </p:nvSpPr>
        <p:spPr>
          <a:xfrm>
            <a:off x="2554925" y="2612575"/>
            <a:ext cx="4045200" cy="597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hello@mashmb.ca</a:t>
            </a:r>
            <a:endParaRPr dirty="0"/>
          </a:p>
        </p:txBody>
      </p:sp>
      <p:sp>
        <p:nvSpPr>
          <p:cNvPr id="187" name="Google Shape;18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F6F3-8F00-9BB4-E450-D7D99D60AA24}"/>
              </a:ext>
            </a:extLst>
          </p:cNvPr>
          <p:cNvSpPr>
            <a:spLocks noGrp="1"/>
          </p:cNvSpPr>
          <p:nvPr>
            <p:ph type="title"/>
          </p:nvPr>
        </p:nvSpPr>
        <p:spPr/>
        <p:txBody>
          <a:bodyPr/>
          <a:lstStyle/>
          <a:p>
            <a:r>
              <a:rPr lang="en-US" dirty="0"/>
              <a:t>Who are we</a:t>
            </a:r>
          </a:p>
        </p:txBody>
      </p:sp>
      <p:sp>
        <p:nvSpPr>
          <p:cNvPr id="3" name="Text Placeholder 2">
            <a:extLst>
              <a:ext uri="{FF2B5EF4-FFF2-40B4-BE49-F238E27FC236}">
                <a16:creationId xmlns:a16="http://schemas.microsoft.com/office/drawing/2014/main" id="{9581B1FF-F9C2-2991-8E16-0BA0B68072A9}"/>
              </a:ext>
            </a:extLst>
          </p:cNvPr>
          <p:cNvSpPr>
            <a:spLocks noGrp="1"/>
          </p:cNvSpPr>
          <p:nvPr>
            <p:ph type="body" idx="1"/>
          </p:nvPr>
        </p:nvSpPr>
        <p:spPr/>
        <p:txBody>
          <a:bodyPr>
            <a:normAutofit/>
          </a:bodyPr>
          <a:lstStyle/>
          <a:p>
            <a:pPr marL="114300" indent="0">
              <a:buNone/>
            </a:pPr>
            <a:r>
              <a:rPr lang="en-US" sz="2200" dirty="0"/>
              <a:t>Manitoba Association for Safety in Healthcare (MASH) in Manitoba’s health care specific, industry-based safety program. We provide safety training, consulting services and Safe Work Certification for all healthcare workers and health care organizations. We are committed to working with our members to provide the safety and health resources they need to create a safe work environment for their employees.</a:t>
            </a:r>
          </a:p>
        </p:txBody>
      </p:sp>
      <p:sp>
        <p:nvSpPr>
          <p:cNvPr id="4" name="Slide Number Placeholder 3">
            <a:extLst>
              <a:ext uri="{FF2B5EF4-FFF2-40B4-BE49-F238E27FC236}">
                <a16:creationId xmlns:a16="http://schemas.microsoft.com/office/drawing/2014/main" id="{B0A0274D-0883-C659-E3A8-9D2EC1B313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2201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C603-B808-CE18-DEF9-6ABD4C59F634}"/>
              </a:ext>
            </a:extLst>
          </p:cNvPr>
          <p:cNvSpPr>
            <a:spLocks noGrp="1"/>
          </p:cNvSpPr>
          <p:nvPr>
            <p:ph type="title"/>
          </p:nvPr>
        </p:nvSpPr>
        <p:spPr/>
        <p:txBody>
          <a:bodyPr/>
          <a:lstStyle/>
          <a:p>
            <a:r>
              <a:rPr lang="en-US" dirty="0"/>
              <a:t>Assaults &amp; Violent Acts by Industry 2023 </a:t>
            </a:r>
          </a:p>
        </p:txBody>
      </p:sp>
      <p:pic>
        <p:nvPicPr>
          <p:cNvPr id="5" name="Picture 4">
            <a:extLst>
              <a:ext uri="{FF2B5EF4-FFF2-40B4-BE49-F238E27FC236}">
                <a16:creationId xmlns:a16="http://schemas.microsoft.com/office/drawing/2014/main" id="{F047BF6E-F5E7-6DA4-0085-4612F78D7373}"/>
              </a:ext>
            </a:extLst>
          </p:cNvPr>
          <p:cNvPicPr>
            <a:picLocks noChangeAspect="1"/>
          </p:cNvPicPr>
          <p:nvPr/>
        </p:nvPicPr>
        <p:blipFill>
          <a:blip r:embed="rId3"/>
          <a:stretch>
            <a:fillRect/>
          </a:stretch>
        </p:blipFill>
        <p:spPr>
          <a:xfrm>
            <a:off x="452016" y="1074057"/>
            <a:ext cx="7051869" cy="3536691"/>
          </a:xfrm>
          <a:prstGeom prst="rect">
            <a:avLst/>
          </a:prstGeom>
        </p:spPr>
      </p:pic>
      <p:sp>
        <p:nvSpPr>
          <p:cNvPr id="4" name="Slide Number Placeholder 3">
            <a:extLst>
              <a:ext uri="{FF2B5EF4-FFF2-40B4-BE49-F238E27FC236}">
                <a16:creationId xmlns:a16="http://schemas.microsoft.com/office/drawing/2014/main" id="{BC47C6AC-B804-F40F-FD52-DEA64A611D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414928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B845-6E39-E596-6D6A-D05E21AABC31}"/>
              </a:ext>
            </a:extLst>
          </p:cNvPr>
          <p:cNvSpPr>
            <a:spLocks noGrp="1"/>
          </p:cNvSpPr>
          <p:nvPr>
            <p:ph type="title"/>
          </p:nvPr>
        </p:nvSpPr>
        <p:spPr/>
        <p:txBody>
          <a:bodyPr/>
          <a:lstStyle/>
          <a:p>
            <a:r>
              <a:rPr lang="en-US" dirty="0"/>
              <a:t>WHY?</a:t>
            </a:r>
          </a:p>
        </p:txBody>
      </p:sp>
      <p:graphicFrame>
        <p:nvGraphicFramePr>
          <p:cNvPr id="6" name="Content Placeholder 5">
            <a:extLst>
              <a:ext uri="{FF2B5EF4-FFF2-40B4-BE49-F238E27FC236}">
                <a16:creationId xmlns:a16="http://schemas.microsoft.com/office/drawing/2014/main" id="{3F3420BE-FC2E-108A-4E37-B23D2CCC5E85}"/>
              </a:ext>
            </a:extLst>
          </p:cNvPr>
          <p:cNvGraphicFramePr>
            <a:graphicFrameLocks noGrp="1"/>
          </p:cNvGraphicFramePr>
          <p:nvPr>
            <p:ph sz="half" idx="4294967295"/>
            <p:extLst>
              <p:ext uri="{D42A27DB-BD31-4B8C-83A1-F6EECF244321}">
                <p14:modId xmlns:p14="http://schemas.microsoft.com/office/powerpoint/2010/main" val="2509394745"/>
              </p:ext>
            </p:extLst>
          </p:nvPr>
        </p:nvGraphicFramePr>
        <p:xfrm>
          <a:off x="311700" y="822452"/>
          <a:ext cx="3378200" cy="29352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29BB62-767A-5ED1-FE64-F90E3F1BA9CE}"/>
              </a:ext>
            </a:extLst>
          </p:cNvPr>
          <p:cNvSpPr txBox="1"/>
          <p:nvPr/>
        </p:nvSpPr>
        <p:spPr>
          <a:xfrm>
            <a:off x="4062953" y="798523"/>
            <a:ext cx="4534292" cy="706860"/>
          </a:xfrm>
          <a:prstGeom prst="rect">
            <a:avLst/>
          </a:prstGeom>
          <a:noFill/>
        </p:spPr>
        <p:txBody>
          <a:bodyPr wrap="square" rtlCol="0">
            <a:spAutoFit/>
          </a:bodyPr>
          <a:lstStyle/>
          <a:p>
            <a:pPr defTabSz="685800">
              <a:lnSpc>
                <a:spcPct val="115000"/>
              </a:lnSpc>
              <a:spcAft>
                <a:spcPts val="600"/>
              </a:spcAft>
              <a:buClrTx/>
            </a:pPr>
            <a:r>
              <a:rPr lang="en-US" sz="1800" kern="100" dirty="0">
                <a:solidFill>
                  <a:prstClr val="black"/>
                </a:solidFill>
                <a:latin typeface="Montserrat Medium" panose="00000600000000000000" pitchFamily="2" charset="0"/>
                <a:ea typeface="Aptos" panose="020B0004020202020204" pitchFamily="34" charset="0"/>
                <a:cs typeface="Times New Roman" panose="02020603050405020304" pitchFamily="18" charset="0"/>
              </a:rPr>
              <a:t>Data includes all organizations in MASH industry group</a:t>
            </a:r>
          </a:p>
        </p:txBody>
      </p:sp>
      <p:sp>
        <p:nvSpPr>
          <p:cNvPr id="10" name="Oval 9">
            <a:extLst>
              <a:ext uri="{FF2B5EF4-FFF2-40B4-BE49-F238E27FC236}">
                <a16:creationId xmlns:a16="http://schemas.microsoft.com/office/drawing/2014/main" id="{F9D25894-7453-D726-993E-4AB3F5724A93}"/>
              </a:ext>
            </a:extLst>
          </p:cNvPr>
          <p:cNvSpPr/>
          <p:nvPr/>
        </p:nvSpPr>
        <p:spPr>
          <a:xfrm>
            <a:off x="2752373" y="3763610"/>
            <a:ext cx="1482272" cy="800982"/>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lnSpc>
                <a:spcPct val="115000"/>
              </a:lnSpc>
              <a:spcAft>
                <a:spcPts val="600"/>
              </a:spcAft>
              <a:buClrTx/>
            </a:pPr>
            <a:r>
              <a:rPr lang="en-US" sz="1050" b="1" kern="100" dirty="0">
                <a:solidFill>
                  <a:prstClr val="white"/>
                </a:solidFill>
                <a:latin typeface="Aptos" panose="020B0004020202020204" pitchFamily="34" charset="0"/>
                <a:ea typeface="Aptos" panose="020B0004020202020204" pitchFamily="34" charset="0"/>
                <a:cs typeface="Times New Roman" panose="02020603050405020304" pitchFamily="18" charset="0"/>
              </a:rPr>
              <a:t>27% increase from 2022</a:t>
            </a:r>
            <a:endParaRPr lang="en-US" sz="1050" kern="100" dirty="0">
              <a:solidFill>
                <a:prstClr val="white"/>
              </a:solidFill>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5" name="Content Placeholder 6">
            <a:extLst>
              <a:ext uri="{FF2B5EF4-FFF2-40B4-BE49-F238E27FC236}">
                <a16:creationId xmlns:a16="http://schemas.microsoft.com/office/drawing/2014/main" id="{0F2B0F60-8F26-C1ED-80CB-91D0881414D4}"/>
              </a:ext>
            </a:extLst>
          </p:cNvPr>
          <p:cNvGraphicFramePr>
            <a:graphicFrameLocks/>
          </p:cNvGraphicFramePr>
          <p:nvPr>
            <p:extLst>
              <p:ext uri="{D42A27DB-BD31-4B8C-83A1-F6EECF244321}">
                <p14:modId xmlns:p14="http://schemas.microsoft.com/office/powerpoint/2010/main" val="4108810551"/>
              </p:ext>
            </p:extLst>
          </p:nvPr>
        </p:nvGraphicFramePr>
        <p:xfrm>
          <a:off x="4234645" y="1758139"/>
          <a:ext cx="4038100" cy="2100072"/>
        </p:xfrm>
        <a:graphic>
          <a:graphicData uri="http://schemas.openxmlformats.org/drawingml/2006/table">
            <a:tbl>
              <a:tblPr firstRow="1" firstCol="1" bandRow="1"/>
              <a:tblGrid>
                <a:gridCol w="784739">
                  <a:extLst>
                    <a:ext uri="{9D8B030D-6E8A-4147-A177-3AD203B41FA5}">
                      <a16:colId xmlns:a16="http://schemas.microsoft.com/office/drawing/2014/main" val="150391876"/>
                    </a:ext>
                  </a:extLst>
                </a:gridCol>
                <a:gridCol w="829979">
                  <a:extLst>
                    <a:ext uri="{9D8B030D-6E8A-4147-A177-3AD203B41FA5}">
                      <a16:colId xmlns:a16="http://schemas.microsoft.com/office/drawing/2014/main" val="1343902318"/>
                    </a:ext>
                  </a:extLst>
                </a:gridCol>
                <a:gridCol w="755688">
                  <a:extLst>
                    <a:ext uri="{9D8B030D-6E8A-4147-A177-3AD203B41FA5}">
                      <a16:colId xmlns:a16="http://schemas.microsoft.com/office/drawing/2014/main" val="4182229563"/>
                    </a:ext>
                  </a:extLst>
                </a:gridCol>
                <a:gridCol w="849025">
                  <a:extLst>
                    <a:ext uri="{9D8B030D-6E8A-4147-A177-3AD203B41FA5}">
                      <a16:colId xmlns:a16="http://schemas.microsoft.com/office/drawing/2014/main" val="200666199"/>
                    </a:ext>
                  </a:extLst>
                </a:gridCol>
                <a:gridCol w="818669">
                  <a:extLst>
                    <a:ext uri="{9D8B030D-6E8A-4147-A177-3AD203B41FA5}">
                      <a16:colId xmlns:a16="http://schemas.microsoft.com/office/drawing/2014/main" val="1879314364"/>
                    </a:ext>
                  </a:extLst>
                </a:gridCol>
              </a:tblGrid>
              <a:tr h="7389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Year</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Total claims</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Total time loss</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Total assaults</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Time loss assault</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2569275742"/>
                  </a:ext>
                </a:extLst>
              </a:tr>
              <a:tr h="2319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2020</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3995</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2620</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409</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229</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101693"/>
                  </a:ext>
                </a:extLst>
              </a:tr>
              <a:tr h="2319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2021</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4068</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2641</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443</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265</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07941"/>
                  </a:ext>
                </a:extLst>
              </a:tr>
              <a:tr h="2319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2022</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4386</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3088</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407</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242</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560667"/>
                  </a:ext>
                </a:extLst>
              </a:tr>
              <a:tr h="2319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2023</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3765</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2427</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456</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284</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935252"/>
                  </a:ext>
                </a:extLst>
              </a:tr>
              <a:tr h="23192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2024</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3835</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a:effectLst/>
                          <a:latin typeface="+mn-lt"/>
                          <a:ea typeface="Aptos" panose="020B0004020202020204" pitchFamily="34" charset="0"/>
                          <a:cs typeface="Times New Roman" panose="02020603050405020304" pitchFamily="18" charset="0"/>
                        </a:rPr>
                        <a:t>2373</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554</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15000"/>
                        </a:lnSpc>
                        <a:spcAft>
                          <a:spcPts val="800"/>
                        </a:spcAft>
                        <a:buNone/>
                      </a:pPr>
                      <a:r>
                        <a:rPr lang="en-US" sz="1600" kern="100" dirty="0">
                          <a:effectLst/>
                          <a:latin typeface="+mn-lt"/>
                          <a:ea typeface="Aptos" panose="020B0004020202020204" pitchFamily="34" charset="0"/>
                          <a:cs typeface="Times New Roman" panose="02020603050405020304" pitchFamily="18" charset="0"/>
                        </a:rPr>
                        <a:t>350</a:t>
                      </a: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3051748"/>
                  </a:ext>
                </a:extLst>
              </a:tr>
            </a:tbl>
          </a:graphicData>
        </a:graphic>
      </p:graphicFrame>
      <p:sp>
        <p:nvSpPr>
          <p:cNvPr id="4" name="Oval 3">
            <a:extLst>
              <a:ext uri="{FF2B5EF4-FFF2-40B4-BE49-F238E27FC236}">
                <a16:creationId xmlns:a16="http://schemas.microsoft.com/office/drawing/2014/main" id="{603BC750-B5A0-22DA-2133-0413428800A1}"/>
              </a:ext>
            </a:extLst>
          </p:cNvPr>
          <p:cNvSpPr/>
          <p:nvPr/>
        </p:nvSpPr>
        <p:spPr>
          <a:xfrm>
            <a:off x="6462882" y="3019643"/>
            <a:ext cx="861554" cy="914400"/>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6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P spid="10"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C545-6B5F-85E7-EDFE-25348002DE2E}"/>
              </a:ext>
            </a:extLst>
          </p:cNvPr>
          <p:cNvSpPr>
            <a:spLocks noGrp="1"/>
          </p:cNvSpPr>
          <p:nvPr>
            <p:ph type="title"/>
          </p:nvPr>
        </p:nvSpPr>
        <p:spPr>
          <a:xfrm>
            <a:off x="311700" y="88525"/>
            <a:ext cx="8520600" cy="572700"/>
          </a:xfrm>
        </p:spPr>
        <p:txBody>
          <a:bodyPr>
            <a:noAutofit/>
          </a:bodyPr>
          <a:lstStyle/>
          <a:p>
            <a:r>
              <a:rPr lang="en-US" sz="2600" dirty="0"/>
              <a:t>Overview</a:t>
            </a:r>
          </a:p>
        </p:txBody>
      </p:sp>
      <p:sp>
        <p:nvSpPr>
          <p:cNvPr id="9" name="Content Placeholder 2">
            <a:extLst>
              <a:ext uri="{FF2B5EF4-FFF2-40B4-BE49-F238E27FC236}">
                <a16:creationId xmlns:a16="http://schemas.microsoft.com/office/drawing/2014/main" id="{88825E0B-4F6D-8EF9-D70E-A3BD5DD5A7CD}"/>
              </a:ext>
            </a:extLst>
          </p:cNvPr>
          <p:cNvSpPr>
            <a:spLocks noGrp="1"/>
          </p:cNvSpPr>
          <p:nvPr>
            <p:ph type="body" idx="1"/>
          </p:nvPr>
        </p:nvSpPr>
        <p:spPr/>
        <p:txBody>
          <a:bodyPr>
            <a:normAutofit/>
          </a:bodyPr>
          <a:lstStyle/>
          <a:p>
            <a:r>
              <a:rPr lang="en-US" sz="2200" dirty="0">
                <a:solidFill>
                  <a:schemeClr val="tx1"/>
                </a:solidFill>
                <a:latin typeface="Montserrat Medium" panose="00000600000000000000" pitchFamily="2" charset="0"/>
              </a:rPr>
              <a:t>Understanding Violence Prevention</a:t>
            </a:r>
          </a:p>
          <a:p>
            <a:pPr marL="596900" lvl="1" indent="0">
              <a:buNone/>
            </a:pPr>
            <a:endParaRPr lang="en-US" sz="2200" dirty="0">
              <a:solidFill>
                <a:schemeClr val="tx1"/>
              </a:solidFill>
              <a:latin typeface="Montserrat Medium" panose="00000600000000000000" pitchFamily="2" charset="0"/>
            </a:endParaRPr>
          </a:p>
          <a:p>
            <a:pPr>
              <a:lnSpc>
                <a:spcPct val="120000"/>
              </a:lnSpc>
            </a:pPr>
            <a:r>
              <a:rPr lang="en-US" sz="2200" dirty="0">
                <a:solidFill>
                  <a:schemeClr val="tx1"/>
                </a:solidFill>
                <a:latin typeface="Montserrat Medium" panose="00000600000000000000" pitchFamily="2" charset="0"/>
              </a:rPr>
              <a:t>Psychological Health and the Importance in Long-Term Care Settings</a:t>
            </a:r>
          </a:p>
          <a:p>
            <a:pPr lvl="1"/>
            <a:endParaRPr lang="en-US" sz="2200" dirty="0">
              <a:solidFill>
                <a:schemeClr val="tx1"/>
              </a:solidFill>
              <a:latin typeface="Montserrat Medium" panose="00000600000000000000" pitchFamily="2" charset="0"/>
            </a:endParaRPr>
          </a:p>
          <a:p>
            <a:r>
              <a:rPr lang="en-US" sz="2200" dirty="0">
                <a:solidFill>
                  <a:schemeClr val="tx1"/>
                </a:solidFill>
                <a:latin typeface="Montserrat Medium" panose="00000600000000000000" pitchFamily="2" charset="0"/>
              </a:rPr>
              <a:t>Responsive Behavior Response Training</a:t>
            </a:r>
          </a:p>
          <a:p>
            <a:pPr marL="800100" lvl="1" indent="-342900">
              <a:buFont typeface="Arial" panose="020B0604020202020204" pitchFamily="34" charset="0"/>
              <a:buChar char="•"/>
            </a:pPr>
            <a:endParaRPr lang="en-US" sz="1700" dirty="0">
              <a:latin typeface="Montserrat Medium" panose="00000600000000000000" pitchFamily="2" charset="0"/>
            </a:endParaRPr>
          </a:p>
          <a:p>
            <a:endParaRPr lang="en-US" dirty="0"/>
          </a:p>
        </p:txBody>
      </p:sp>
      <p:sp>
        <p:nvSpPr>
          <p:cNvPr id="4" name="Slide Number Placeholder 3">
            <a:extLst>
              <a:ext uri="{FF2B5EF4-FFF2-40B4-BE49-F238E27FC236}">
                <a16:creationId xmlns:a16="http://schemas.microsoft.com/office/drawing/2014/main" id="{053A4315-577D-904D-5642-33B818CD9B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37639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7EB8-B71A-3A85-E652-DBB42D0C85AC}"/>
              </a:ext>
            </a:extLst>
          </p:cNvPr>
          <p:cNvSpPr>
            <a:spLocks noGrp="1"/>
          </p:cNvSpPr>
          <p:nvPr>
            <p:ph type="title"/>
          </p:nvPr>
        </p:nvSpPr>
        <p:spPr/>
        <p:txBody>
          <a:bodyPr/>
          <a:lstStyle/>
          <a:p>
            <a:r>
              <a:rPr lang="en-US" sz="2400" dirty="0"/>
              <a:t>Understanding Violence Prevention</a:t>
            </a:r>
            <a:endParaRPr lang="en-US" dirty="0"/>
          </a:p>
        </p:txBody>
      </p:sp>
      <p:sp>
        <p:nvSpPr>
          <p:cNvPr id="3" name="Text Placeholder 2">
            <a:extLst>
              <a:ext uri="{FF2B5EF4-FFF2-40B4-BE49-F238E27FC236}">
                <a16:creationId xmlns:a16="http://schemas.microsoft.com/office/drawing/2014/main" id="{8D03D701-4FB5-638D-43C2-D06F9A3797E2}"/>
              </a:ext>
            </a:extLst>
          </p:cNvPr>
          <p:cNvSpPr>
            <a:spLocks noGrp="1"/>
          </p:cNvSpPr>
          <p:nvPr>
            <p:ph type="body" idx="1"/>
          </p:nvPr>
        </p:nvSpPr>
        <p:spPr/>
        <p:txBody>
          <a:bodyPr>
            <a:normAutofit fontScale="92500" lnSpcReduction="20000"/>
          </a:bodyPr>
          <a:lstStyle/>
          <a:p>
            <a:pPr marL="0" marR="0" lvl="1" indent="0" algn="l" defTabSz="914400" rtl="0" eaLnBrk="1" fontAlgn="auto" latinLnBrk="0" hangingPunct="1">
              <a:lnSpc>
                <a:spcPct val="120000"/>
              </a:lnSpc>
              <a:spcBef>
                <a:spcPts val="500"/>
              </a:spcBef>
              <a:spcAft>
                <a:spcPts val="0"/>
              </a:spcAft>
              <a:buClrTx/>
              <a:buSzTx/>
              <a:buNone/>
              <a:tabLst/>
              <a:defRPr/>
            </a:pPr>
            <a:r>
              <a:rPr kumimoji="0" lang="en-US" sz="2200" i="0" u="none" strike="noStrike" kern="1200" cap="none" spc="0" normalizeH="0" baseline="0" noProof="0" dirty="0">
                <a:ln>
                  <a:noFill/>
                </a:ln>
                <a:solidFill>
                  <a:schemeClr val="tx1"/>
                </a:solidFill>
                <a:effectLst/>
                <a:uLnTx/>
                <a:uFillTx/>
                <a:latin typeface="Montserrat Medium" panose="00000600000000000000" pitchFamily="2" charset="0"/>
                <a:cs typeface="Arial" panose="020B0604020202020204" pitchFamily="34" charset="0"/>
              </a:rPr>
              <a:t>What is Violence:</a:t>
            </a:r>
          </a:p>
          <a:p>
            <a:pPr lvl="1" indent="-457200">
              <a:lnSpc>
                <a:spcPct val="120000"/>
              </a:lnSpc>
              <a:buAutoNum type="alphaLcParenBoth"/>
              <a:defRPr/>
            </a:pPr>
            <a:r>
              <a:rPr lang="en-US" sz="2000" dirty="0">
                <a:solidFill>
                  <a:schemeClr val="tx1"/>
                </a:solidFill>
                <a:latin typeface="Montserrat Medium" panose="00000600000000000000" pitchFamily="2" charset="0"/>
                <a:cs typeface="Arial" panose="020B0604020202020204" pitchFamily="34" charset="0"/>
              </a:rPr>
              <a:t>The attempted or actual exercise of physical force against a person;</a:t>
            </a:r>
          </a:p>
          <a:p>
            <a:pPr lvl="1" indent="-457200">
              <a:lnSpc>
                <a:spcPct val="120000"/>
              </a:lnSpc>
              <a:buAutoNum type="alphaLcParenBoth"/>
              <a:defRPr/>
            </a:pPr>
            <a:r>
              <a:rPr lang="en-US" sz="2000" dirty="0">
                <a:solidFill>
                  <a:schemeClr val="tx1"/>
                </a:solidFill>
                <a:latin typeface="Montserrat Medium" panose="00000600000000000000" pitchFamily="2" charset="0"/>
                <a:cs typeface="Arial" panose="020B0604020202020204" pitchFamily="34" charset="0"/>
              </a:rPr>
              <a:t> any threatening statement or behavior that gives a person reasonable cause to believe that physical force will be used against the person. </a:t>
            </a:r>
          </a:p>
          <a:p>
            <a:pPr marL="0" lvl="1">
              <a:lnSpc>
                <a:spcPct val="120000"/>
              </a:lnSpc>
              <a:defRPr/>
            </a:pPr>
            <a:endParaRPr kumimoji="0" lang="en-US" b="0" i="0" u="none" strike="noStrike" kern="1200" cap="none" spc="0" normalizeH="0" baseline="0" noProof="0" dirty="0">
              <a:ln>
                <a:noFill/>
              </a:ln>
              <a:solidFill>
                <a:srgbClr val="5F5F5F"/>
              </a:solidFill>
              <a:effectLst/>
              <a:uLnTx/>
              <a:uFillTx/>
              <a:latin typeface="Montserrat Medium" panose="00000600000000000000" pitchFamily="2"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1F1F1F"/>
                </a:solidFill>
                <a:effectLst/>
                <a:uLnTx/>
                <a:uFillTx/>
                <a:latin typeface="Montserrat Medium" panose="00000600000000000000" pitchFamily="2" charset="0"/>
                <a:cs typeface="Arial" panose="020B0604020202020204" pitchFamily="34" charset="0"/>
              </a:rPr>
              <a:t>Violent Behaviors </a:t>
            </a:r>
          </a:p>
          <a:p>
            <a:pPr marL="342900">
              <a:lnSpc>
                <a:spcPct val="120000"/>
              </a:lnSpc>
              <a:buClrTx/>
              <a:buSzTx/>
              <a:defRPr/>
            </a:pPr>
            <a:r>
              <a:rPr lang="en-US" sz="2000" i="0" dirty="0">
                <a:solidFill>
                  <a:srgbClr val="444444"/>
                </a:solidFill>
                <a:effectLst/>
                <a:latin typeface="Montserrat Medium" panose="00000600000000000000" pitchFamily="2" charset="0"/>
                <a:cs typeface="Arial" panose="020B0604020202020204" pitchFamily="34" charset="0"/>
              </a:rPr>
              <a:t>Violent behavior is the most extreme manifestation of aggression, involving the use of physical force to injure, damage, or destroy.</a:t>
            </a:r>
            <a:endParaRPr kumimoji="0" lang="en-US" sz="2000" i="0" u="none" strike="noStrike" kern="1200" cap="none" spc="0" normalizeH="0" baseline="0" noProof="0" dirty="0">
              <a:ln>
                <a:noFill/>
              </a:ln>
              <a:solidFill>
                <a:srgbClr val="1F1F1F"/>
              </a:solidFill>
              <a:effectLst/>
              <a:uLnTx/>
              <a:uFillTx/>
              <a:latin typeface="Montserrat Medium" panose="00000600000000000000" pitchFamily="2" charset="0"/>
              <a:cs typeface="Arial" panose="020B0604020202020204" pitchFamily="34" charset="0"/>
            </a:endParaRPr>
          </a:p>
          <a:p>
            <a:pPr marL="114300" indent="0">
              <a:buNone/>
            </a:pPr>
            <a:endParaRPr lang="en-US" dirty="0"/>
          </a:p>
        </p:txBody>
      </p:sp>
      <p:sp>
        <p:nvSpPr>
          <p:cNvPr id="4" name="Slide Number Placeholder 3">
            <a:extLst>
              <a:ext uri="{FF2B5EF4-FFF2-40B4-BE49-F238E27FC236}">
                <a16:creationId xmlns:a16="http://schemas.microsoft.com/office/drawing/2014/main" id="{D84CA71F-71B1-FB0F-26CE-2F25CEEE8D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6765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8931-76C1-BA85-445C-E10A00B0FC80}"/>
              </a:ext>
            </a:extLst>
          </p:cNvPr>
          <p:cNvSpPr>
            <a:spLocks noGrp="1"/>
          </p:cNvSpPr>
          <p:nvPr>
            <p:ph type="title"/>
          </p:nvPr>
        </p:nvSpPr>
        <p:spPr>
          <a:xfrm>
            <a:off x="311700" y="216425"/>
            <a:ext cx="4264200" cy="572700"/>
          </a:xfrm>
        </p:spPr>
        <p:txBody>
          <a:bodyPr wrap="square" anchor="t">
            <a:normAutofit/>
          </a:bodyPr>
          <a:lstStyle/>
          <a:p>
            <a:r>
              <a:rPr lang="en-US" dirty="0"/>
              <a:t>Types of Violence</a:t>
            </a:r>
          </a:p>
        </p:txBody>
      </p:sp>
      <p:sp>
        <p:nvSpPr>
          <p:cNvPr id="3" name="Text Placeholder 2">
            <a:extLst>
              <a:ext uri="{FF2B5EF4-FFF2-40B4-BE49-F238E27FC236}">
                <a16:creationId xmlns:a16="http://schemas.microsoft.com/office/drawing/2014/main" id="{064E1777-98FB-0115-1DB7-77F4BEB15E62}"/>
              </a:ext>
            </a:extLst>
          </p:cNvPr>
          <p:cNvSpPr>
            <a:spLocks noGrp="1"/>
          </p:cNvSpPr>
          <p:nvPr>
            <p:ph type="body" idx="1"/>
          </p:nvPr>
        </p:nvSpPr>
        <p:spPr>
          <a:xfrm>
            <a:off x="311700" y="936475"/>
            <a:ext cx="4264200" cy="3416400"/>
          </a:xfrm>
        </p:spPr>
        <p:txBody>
          <a:bodyPr wrap="square" anchor="t">
            <a:normAutofit/>
          </a:bodyPr>
          <a:lstStyle/>
          <a:p>
            <a:pPr marL="342900" marR="0" lvl="1" indent="-285750" defTabSz="914400" rtl="0" eaLnBrk="1" fontAlgn="auto" latinLnBrk="0" hangingPunct="1">
              <a:spcBef>
                <a:spcPts val="500"/>
              </a:spcBef>
              <a:spcAft>
                <a:spcPts val="0"/>
              </a:spcAft>
              <a:buClrTx/>
              <a:buSzTx/>
              <a:buFont typeface="Arial" panose="020B0604020202020204" pitchFamily="34" charset="0"/>
              <a:buChar char="•"/>
              <a:tabLst/>
              <a:defRPr/>
            </a:pPr>
            <a:r>
              <a:rPr lang="en-US" sz="1800" dirty="0"/>
              <a:t>Physical</a:t>
            </a:r>
          </a:p>
          <a:p>
            <a:pPr marL="342900" marR="0" lvl="1" indent="-28575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rPr>
              <a:t>Verbal</a:t>
            </a:r>
          </a:p>
          <a:p>
            <a:pPr marL="342900" marR="0" lvl="1" indent="-285750" defTabSz="914400" rtl="0" eaLnBrk="1" fontAlgn="auto" latinLnBrk="0" hangingPunct="1">
              <a:spcBef>
                <a:spcPts val="500"/>
              </a:spcBef>
              <a:spcAft>
                <a:spcPts val="0"/>
              </a:spcAft>
              <a:buClrTx/>
              <a:buSzTx/>
              <a:buFont typeface="Arial" panose="020B0604020202020204" pitchFamily="34" charset="0"/>
              <a:buChar char="•"/>
              <a:tabLst/>
              <a:defRPr/>
            </a:pPr>
            <a:r>
              <a:rPr lang="en-US" sz="1800" dirty="0"/>
              <a:t>Psychological</a:t>
            </a:r>
          </a:p>
          <a:p>
            <a:pPr marL="342900" marR="0" lvl="1" indent="-28575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rPr>
              <a:t>Domestic</a:t>
            </a:r>
          </a:p>
          <a:p>
            <a:pPr marL="342900" marR="0" lvl="1" indent="-285750" defTabSz="914400" rtl="0" eaLnBrk="1" fontAlgn="auto" latinLnBrk="0" hangingPunct="1">
              <a:spcBef>
                <a:spcPts val="500"/>
              </a:spcBef>
              <a:spcAft>
                <a:spcPts val="0"/>
              </a:spcAft>
              <a:buClrTx/>
              <a:buSzTx/>
              <a:buFont typeface="Arial" panose="020B0604020202020204" pitchFamily="34" charset="0"/>
              <a:buChar char="•"/>
              <a:tabLst/>
              <a:defRPr/>
            </a:pPr>
            <a:r>
              <a:rPr lang="en-US" sz="1800" dirty="0"/>
              <a:t>Harassment</a:t>
            </a:r>
          </a:p>
          <a:p>
            <a:pPr marL="342900" marR="0" lvl="1" indent="-285750"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rPr>
              <a:t>Sexual harassment </a:t>
            </a:r>
          </a:p>
          <a:p>
            <a:endParaRPr lang="en-US" dirty="0"/>
          </a:p>
        </p:txBody>
      </p:sp>
      <p:sp>
        <p:nvSpPr>
          <p:cNvPr id="4" name="Slide Number Placeholder 3">
            <a:extLst>
              <a:ext uri="{FF2B5EF4-FFF2-40B4-BE49-F238E27FC236}">
                <a16:creationId xmlns:a16="http://schemas.microsoft.com/office/drawing/2014/main" id="{BA5CC255-F09B-31BD-9B7D-C73A455536BF}"/>
              </a:ext>
            </a:extLst>
          </p:cNvPr>
          <p:cNvSpPr>
            <a:spLocks noGrp="1"/>
          </p:cNvSpPr>
          <p:nvPr>
            <p:ph type="sldNum" idx="12"/>
          </p:nvPr>
        </p:nvSpPr>
        <p:spPr>
          <a:xfrm>
            <a:off x="8472458" y="4663217"/>
            <a:ext cx="548700" cy="393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8</a:t>
            </a:fld>
            <a:endParaRPr lang="en" sz="900"/>
          </a:p>
        </p:txBody>
      </p:sp>
      <p:pic>
        <p:nvPicPr>
          <p:cNvPr id="5" name="Picture 4" descr="A hand with a word written on it&#10;&#10;AI-generated content may be incorrect.">
            <a:extLst>
              <a:ext uri="{FF2B5EF4-FFF2-40B4-BE49-F238E27FC236}">
                <a16:creationId xmlns:a16="http://schemas.microsoft.com/office/drawing/2014/main" id="{92E3B5A2-108D-90A5-3EB7-98F809144B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603" r="35073" b="1"/>
          <a:stretch/>
        </p:blipFill>
        <p:spPr>
          <a:xfrm>
            <a:off x="5116625" y="-895550"/>
            <a:ext cx="5016900" cy="5010300"/>
          </a:xfrm>
          <a:prstGeom prst="ellipse">
            <a:avLst/>
          </a:prstGeom>
          <a:noFill/>
          <a:ln w="28575" cap="flat" cmpd="sng">
            <a:solidFill>
              <a:srgbClr val="F16728"/>
            </a:solidFill>
            <a:prstDash val="solid"/>
            <a:round/>
            <a:headEnd type="none" w="sm" len="sm"/>
            <a:tailEnd type="none" w="sm" len="sm"/>
          </a:ln>
        </p:spPr>
      </p:pic>
    </p:spTree>
    <p:extLst>
      <p:ext uri="{BB962C8B-B14F-4D97-AF65-F5344CB8AC3E}">
        <p14:creationId xmlns:p14="http://schemas.microsoft.com/office/powerpoint/2010/main" val="371949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EC48-BF45-8BC1-5C37-0E80A1208779}"/>
              </a:ext>
            </a:extLst>
          </p:cNvPr>
          <p:cNvSpPr>
            <a:spLocks noGrp="1"/>
          </p:cNvSpPr>
          <p:nvPr>
            <p:ph type="title"/>
          </p:nvPr>
        </p:nvSpPr>
        <p:spPr/>
        <p:txBody>
          <a:bodyPr/>
          <a:lstStyle/>
          <a:p>
            <a:r>
              <a:rPr kumimoji="0" lang="en-US" sz="2400" b="1" i="0" u="none" strike="noStrike" kern="1200" cap="none" spc="0" normalizeH="0" baseline="0" noProof="0" dirty="0">
                <a:ln>
                  <a:noFill/>
                </a:ln>
                <a:solidFill>
                  <a:schemeClr val="accent2"/>
                </a:solidFill>
                <a:effectLst/>
                <a:uLnTx/>
                <a:uFillTx/>
                <a:ea typeface="+mn-ea"/>
                <a:cs typeface="Myriad Arabic" pitchFamily="2" charset="-78"/>
              </a:rPr>
              <a:t>Response to Violence</a:t>
            </a:r>
            <a:endParaRPr lang="en-US" dirty="0"/>
          </a:p>
        </p:txBody>
      </p:sp>
      <p:sp>
        <p:nvSpPr>
          <p:cNvPr id="4" name="Slide Number Placeholder 3">
            <a:extLst>
              <a:ext uri="{FF2B5EF4-FFF2-40B4-BE49-F238E27FC236}">
                <a16:creationId xmlns:a16="http://schemas.microsoft.com/office/drawing/2014/main" id="{5736DBE4-66B6-B4A0-7301-A630099E44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a:extLst>
              <a:ext uri="{FF2B5EF4-FFF2-40B4-BE49-F238E27FC236}">
                <a16:creationId xmlns:a16="http://schemas.microsoft.com/office/drawing/2014/main" id="{6B870694-F4AE-935A-6E58-9C28A07EEC0A}"/>
              </a:ext>
            </a:extLst>
          </p:cNvPr>
          <p:cNvPicPr>
            <a:picLocks noChangeAspect="1"/>
          </p:cNvPicPr>
          <p:nvPr/>
        </p:nvPicPr>
        <p:blipFill>
          <a:blip r:embed="rId3"/>
          <a:stretch>
            <a:fillRect/>
          </a:stretch>
        </p:blipFill>
        <p:spPr>
          <a:xfrm>
            <a:off x="2394231" y="830208"/>
            <a:ext cx="4706520" cy="4096867"/>
          </a:xfrm>
          <a:prstGeom prst="rect">
            <a:avLst/>
          </a:prstGeom>
        </p:spPr>
      </p:pic>
    </p:spTree>
    <p:extLst>
      <p:ext uri="{BB962C8B-B14F-4D97-AF65-F5344CB8AC3E}">
        <p14:creationId xmlns:p14="http://schemas.microsoft.com/office/powerpoint/2010/main" val="415253411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d78b39-b033-4f55-b34a-d590813ef2d7" xsi:nil="true"/>
    <lcf76f155ced4ddcb4097134ff3c332f xmlns="5a27c532-a627-418e-a656-6305f3165bd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5AEB7A95E3834BB1F382F17B32024F" ma:contentTypeVersion="13" ma:contentTypeDescription="Create a new document." ma:contentTypeScope="" ma:versionID="8d148b9d243ae1771844db6528ec7fb5">
  <xsd:schema xmlns:xsd="http://www.w3.org/2001/XMLSchema" xmlns:xs="http://www.w3.org/2001/XMLSchema" xmlns:p="http://schemas.microsoft.com/office/2006/metadata/properties" xmlns:ns2="5a27c532-a627-418e-a656-6305f3165bd9" xmlns:ns3="f2d78b39-b033-4f55-b34a-d590813ef2d7" targetNamespace="http://schemas.microsoft.com/office/2006/metadata/properties" ma:root="true" ma:fieldsID="58423cea2735cb02ff5397053690b89b" ns2:_="" ns3:_="">
    <xsd:import namespace="5a27c532-a627-418e-a656-6305f3165bd9"/>
    <xsd:import namespace="f2d78b39-b033-4f55-b34a-d590813ef2d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7c532-a627-418e-a656-6305f3165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83860-f84f-49e4-85dd-bae941c6ab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d78b39-b033-4f55-b34a-d590813ef2d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801ca68-6fe5-4a5a-a960-7d12c1937472}" ma:internalName="TaxCatchAll" ma:showField="CatchAllData" ma:web="f2d78b39-b033-4f55-b34a-d590813ef2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280658-18F9-4FA2-AB56-515D98A71682}">
  <ds:schemaRefs>
    <ds:schemaRef ds:uri="http://schemas.microsoft.com/office/2006/metadata/properties"/>
    <ds:schemaRef ds:uri="http://schemas.microsoft.com/office/infopath/2007/PartnerControls"/>
    <ds:schemaRef ds:uri="http://schemas.microsoft.com/sharepoint/v3"/>
    <ds:schemaRef ds:uri="bfe9ba77-c8a3-4c62-9b9b-07d88eaf3424"/>
    <ds:schemaRef ds:uri="15396887-e6b6-4cad-bef7-a3a17db2396b"/>
  </ds:schemaRefs>
</ds:datastoreItem>
</file>

<file path=customXml/itemProps2.xml><?xml version="1.0" encoding="utf-8"?>
<ds:datastoreItem xmlns:ds="http://schemas.openxmlformats.org/officeDocument/2006/customXml" ds:itemID="{53302F58-C3B4-4C89-B925-0B7905D021EE}">
  <ds:schemaRefs>
    <ds:schemaRef ds:uri="http://schemas.microsoft.com/sharepoint/v3/contenttype/forms"/>
  </ds:schemaRefs>
</ds:datastoreItem>
</file>

<file path=customXml/itemProps3.xml><?xml version="1.0" encoding="utf-8"?>
<ds:datastoreItem xmlns:ds="http://schemas.openxmlformats.org/officeDocument/2006/customXml" ds:itemID="{E82809A5-27BD-4146-93DC-0B872FE1E2BB}"/>
</file>

<file path=docProps/app.xml><?xml version="1.0" encoding="utf-8"?>
<Properties xmlns="http://schemas.openxmlformats.org/officeDocument/2006/extended-properties" xmlns:vt="http://schemas.openxmlformats.org/officeDocument/2006/docPropsVTypes">
  <TotalTime>238</TotalTime>
  <Words>4551</Words>
  <Application>Microsoft Office PowerPoint</Application>
  <PresentationFormat>On-screen Show (16:9)</PresentationFormat>
  <Paragraphs>518</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Montserrat</vt:lpstr>
      <vt:lpstr>Cambria</vt:lpstr>
      <vt:lpstr>Arial</vt:lpstr>
      <vt:lpstr>Wingdings</vt:lpstr>
      <vt:lpstr>Montserrat Medium</vt:lpstr>
      <vt:lpstr>Aptos</vt:lpstr>
      <vt:lpstr>Myriad Pro</vt:lpstr>
      <vt:lpstr>Simple Light</vt:lpstr>
      <vt:lpstr>Text</vt:lpstr>
      <vt:lpstr>Effective Strategies for Violence Prevention and Promoting Psychological Health and Safety in Long Term Care Settings</vt:lpstr>
      <vt:lpstr>Land Acknowledgement</vt:lpstr>
      <vt:lpstr>Who are we</vt:lpstr>
      <vt:lpstr>Assaults &amp; Violent Acts by Industry 2023 </vt:lpstr>
      <vt:lpstr>WHY?</vt:lpstr>
      <vt:lpstr>Overview</vt:lpstr>
      <vt:lpstr>Understanding Violence Prevention</vt:lpstr>
      <vt:lpstr>Types of Violence</vt:lpstr>
      <vt:lpstr>Response to Violence</vt:lpstr>
      <vt:lpstr>Response to violence </vt:lpstr>
      <vt:lpstr>Response to Violence</vt:lpstr>
      <vt:lpstr>Psychological Safety and Health</vt:lpstr>
      <vt:lpstr>Positive Psychological Health and Safety</vt:lpstr>
      <vt:lpstr>Creating a Safer Environment</vt:lpstr>
      <vt:lpstr>Recognizing and Overcoming Societal Barriers</vt:lpstr>
      <vt:lpstr>Managing Personal Responses</vt:lpstr>
      <vt:lpstr>Managing personal response </vt:lpstr>
      <vt:lpstr>Violent Behavior Response Training</vt:lpstr>
      <vt:lpstr>PowerPoint Presentation</vt:lpstr>
      <vt:lpstr>Identifying Responsive Behaviors</vt:lpstr>
      <vt:lpstr>Practical Approaches and Intervention Strategies </vt:lpstr>
      <vt:lpstr>P.A.R.T</vt:lpstr>
      <vt:lpstr>PowerPoint Presentation</vt:lpstr>
      <vt:lpstr>PowerPoint Presentation</vt:lpstr>
      <vt:lpstr>For more information on P.A.R.T reach out to MASH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Tonya Nelson</dc:creator>
  <cp:lastModifiedBy>Jessica Selby</cp:lastModifiedBy>
  <cp:revision>2</cp:revision>
  <dcterms:modified xsi:type="dcterms:W3CDTF">2025-05-05T17:56:33Z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0x010100F95AEB7A95E3834BB1F382F17B32024F</vt:lpwstr>
  </property>
  <property fmtid="{D5CDD505-2E9C-101B-9397-08002B2CF9AE}" pid="3" name="MediaServiceImageTags">
    <vt:lpwstr/>
  </property>
</Properties>
</file>